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7" r:id="rId2"/>
    <p:sldId id="258" r:id="rId3"/>
    <p:sldId id="262" r:id="rId4"/>
    <p:sldId id="259" r:id="rId5"/>
    <p:sldId id="263" r:id="rId6"/>
    <p:sldId id="265" r:id="rId7"/>
    <p:sldId id="264" r:id="rId8"/>
    <p:sldId id="266" r:id="rId9"/>
    <p:sldId id="267" r:id="rId10"/>
    <p:sldId id="269" r:id="rId11"/>
    <p:sldId id="268" r:id="rId12"/>
    <p:sldId id="272" r:id="rId13"/>
    <p:sldId id="273" r:id="rId14"/>
    <p:sldId id="274" r:id="rId15"/>
    <p:sldId id="275" r:id="rId16"/>
    <p:sldId id="276" r:id="rId17"/>
    <p:sldId id="277"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67DEB29-2F80-FE4B-A653-D31C377318DB}" v="87" dt="2024-10-16T04:21:56.87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40"/>
  </p:normalViewPr>
  <p:slideViewPr>
    <p:cSldViewPr snapToGrid="0">
      <p:cViewPr varScale="1">
        <p:scale>
          <a:sx n="107" d="100"/>
          <a:sy n="107" d="100"/>
        </p:scale>
        <p:origin x="736" y="1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9758C04-8044-D341-91A9-97E2F48066F8}" type="doc">
      <dgm:prSet loTypeId="urn:microsoft.com/office/officeart/2005/8/layout/hierarchy1" loCatId="hierarchy" qsTypeId="urn:microsoft.com/office/officeart/2005/8/quickstyle/simple1" qsCatId="simple" csTypeId="urn:microsoft.com/office/officeart/2005/8/colors/colorful2" csCatId="colorful" phldr="1"/>
      <dgm:spPr/>
      <dgm:t>
        <a:bodyPr/>
        <a:lstStyle/>
        <a:p>
          <a:endParaRPr lang="en-US"/>
        </a:p>
      </dgm:t>
    </dgm:pt>
    <dgm:pt modelId="{74F8FEDD-2429-6E4E-8E6D-2982BDE18167}">
      <dgm:prSet phldrT="[Text]"/>
      <dgm:spPr/>
      <dgm:t>
        <a:bodyPr/>
        <a:lstStyle/>
        <a:p>
          <a:r>
            <a:rPr lang="en-US" dirty="0"/>
            <a:t>Fear</a:t>
          </a:r>
        </a:p>
      </dgm:t>
    </dgm:pt>
    <dgm:pt modelId="{528939A0-195D-2447-B848-5D1BCCD78915}" type="parTrans" cxnId="{7A46927A-EAE5-F34D-B35E-2E846C83E370}">
      <dgm:prSet/>
      <dgm:spPr/>
      <dgm:t>
        <a:bodyPr/>
        <a:lstStyle/>
        <a:p>
          <a:endParaRPr lang="en-US"/>
        </a:p>
      </dgm:t>
    </dgm:pt>
    <dgm:pt modelId="{E417D8FF-79EC-E948-8DA6-7FD357423757}" type="sibTrans" cxnId="{7A46927A-EAE5-F34D-B35E-2E846C83E370}">
      <dgm:prSet/>
      <dgm:spPr/>
      <dgm:t>
        <a:bodyPr/>
        <a:lstStyle/>
        <a:p>
          <a:endParaRPr lang="en-US"/>
        </a:p>
      </dgm:t>
    </dgm:pt>
    <dgm:pt modelId="{648AA3B4-D51C-1E41-9B4C-0D0B676067AC}">
      <dgm:prSet phldrT="[Text]"/>
      <dgm:spPr/>
      <dgm:t>
        <a:bodyPr/>
        <a:lstStyle/>
        <a:p>
          <a:r>
            <a:rPr lang="en-US" dirty="0"/>
            <a:t>avoid</a:t>
          </a:r>
        </a:p>
      </dgm:t>
    </dgm:pt>
    <dgm:pt modelId="{FF1D4B90-CC0C-B946-BC0C-6AE6DCDD563E}" type="parTrans" cxnId="{DFC90CAC-DBF3-8E43-B81E-02ED999EF7F8}">
      <dgm:prSet/>
      <dgm:spPr/>
      <dgm:t>
        <a:bodyPr/>
        <a:lstStyle/>
        <a:p>
          <a:endParaRPr lang="en-US"/>
        </a:p>
      </dgm:t>
    </dgm:pt>
    <dgm:pt modelId="{0B915FC7-05AB-2243-AC90-8811A4AF01FD}" type="sibTrans" cxnId="{DFC90CAC-DBF3-8E43-B81E-02ED999EF7F8}">
      <dgm:prSet/>
      <dgm:spPr/>
      <dgm:t>
        <a:bodyPr/>
        <a:lstStyle/>
        <a:p>
          <a:endParaRPr lang="en-US"/>
        </a:p>
      </dgm:t>
    </dgm:pt>
    <dgm:pt modelId="{A3FD5493-4191-6649-A602-C6EF95E771B6}">
      <dgm:prSet phldrT="[Text]"/>
      <dgm:spPr/>
      <dgm:t>
        <a:bodyPr/>
        <a:lstStyle/>
        <a:p>
          <a:r>
            <a:rPr lang="en-US" dirty="0"/>
            <a:t>seek reassurance</a:t>
          </a:r>
        </a:p>
      </dgm:t>
    </dgm:pt>
    <dgm:pt modelId="{44681764-67F3-664A-BDCE-46036444F20D}" type="parTrans" cxnId="{D1285F41-DEA6-F549-8DF0-8475FAEE9613}">
      <dgm:prSet/>
      <dgm:spPr/>
      <dgm:t>
        <a:bodyPr/>
        <a:lstStyle/>
        <a:p>
          <a:endParaRPr lang="en-US"/>
        </a:p>
      </dgm:t>
    </dgm:pt>
    <dgm:pt modelId="{C716AC4E-FBD3-AE40-B245-33399DFDA5BF}" type="sibTrans" cxnId="{D1285F41-DEA6-F549-8DF0-8475FAEE9613}">
      <dgm:prSet/>
      <dgm:spPr/>
      <dgm:t>
        <a:bodyPr/>
        <a:lstStyle/>
        <a:p>
          <a:endParaRPr lang="en-US"/>
        </a:p>
      </dgm:t>
    </dgm:pt>
    <dgm:pt modelId="{18AF7BAD-11ED-ED4A-AE1F-D93F14A10982}">
      <dgm:prSet phldrT="[Text]"/>
      <dgm:spPr/>
      <dgm:t>
        <a:bodyPr/>
        <a:lstStyle/>
        <a:p>
          <a:r>
            <a:rPr lang="en-US" dirty="0"/>
            <a:t>Anger</a:t>
          </a:r>
        </a:p>
      </dgm:t>
    </dgm:pt>
    <dgm:pt modelId="{E552C75E-8D84-854E-B043-FA23F45FE148}" type="parTrans" cxnId="{FED205D0-A37E-1947-AD03-2E6240943A56}">
      <dgm:prSet/>
      <dgm:spPr/>
      <dgm:t>
        <a:bodyPr/>
        <a:lstStyle/>
        <a:p>
          <a:endParaRPr lang="en-US"/>
        </a:p>
      </dgm:t>
    </dgm:pt>
    <dgm:pt modelId="{607C0A4E-2EDE-AB40-BCDB-C09A3AF7960E}" type="sibTrans" cxnId="{FED205D0-A37E-1947-AD03-2E6240943A56}">
      <dgm:prSet/>
      <dgm:spPr/>
      <dgm:t>
        <a:bodyPr/>
        <a:lstStyle/>
        <a:p>
          <a:endParaRPr lang="en-US"/>
        </a:p>
      </dgm:t>
    </dgm:pt>
    <dgm:pt modelId="{A1906660-7A2D-0A4E-96DB-45E56AB26E73}">
      <dgm:prSet phldrT="[Text]"/>
      <dgm:spPr/>
      <dgm:t>
        <a:bodyPr/>
        <a:lstStyle/>
        <a:p>
          <a:r>
            <a:rPr lang="en-US" dirty="0"/>
            <a:t>yelling</a:t>
          </a:r>
        </a:p>
      </dgm:t>
    </dgm:pt>
    <dgm:pt modelId="{75B5E19B-931B-5547-AFA3-E1E68FCCA8B8}" type="parTrans" cxnId="{5D60E3AB-891A-544F-8CDB-5E65D85FB006}">
      <dgm:prSet/>
      <dgm:spPr/>
      <dgm:t>
        <a:bodyPr/>
        <a:lstStyle/>
        <a:p>
          <a:endParaRPr lang="en-US"/>
        </a:p>
      </dgm:t>
    </dgm:pt>
    <dgm:pt modelId="{17A30A26-F832-2F4E-8253-8378281B8FC1}" type="sibTrans" cxnId="{5D60E3AB-891A-544F-8CDB-5E65D85FB006}">
      <dgm:prSet/>
      <dgm:spPr/>
      <dgm:t>
        <a:bodyPr/>
        <a:lstStyle/>
        <a:p>
          <a:endParaRPr lang="en-US"/>
        </a:p>
      </dgm:t>
    </dgm:pt>
    <dgm:pt modelId="{6B7DC6B4-2329-7447-BF40-BA17BEA27CB9}">
      <dgm:prSet phldrT="[Text]"/>
      <dgm:spPr/>
      <dgm:t>
        <a:bodyPr/>
        <a:lstStyle/>
        <a:p>
          <a:r>
            <a:rPr lang="en-US" dirty="0"/>
            <a:t>aggressive acts </a:t>
          </a:r>
        </a:p>
      </dgm:t>
    </dgm:pt>
    <dgm:pt modelId="{15CBC1DA-8349-3E47-8F51-0D04F157F82E}" type="parTrans" cxnId="{798E4B33-BE58-ED47-8D73-C52950FDBD84}">
      <dgm:prSet/>
      <dgm:spPr/>
      <dgm:t>
        <a:bodyPr/>
        <a:lstStyle/>
        <a:p>
          <a:endParaRPr lang="en-US"/>
        </a:p>
      </dgm:t>
    </dgm:pt>
    <dgm:pt modelId="{9FE6BC35-8703-A648-BE9D-8E1FE98350AD}" type="sibTrans" cxnId="{798E4B33-BE58-ED47-8D73-C52950FDBD84}">
      <dgm:prSet/>
      <dgm:spPr/>
      <dgm:t>
        <a:bodyPr/>
        <a:lstStyle/>
        <a:p>
          <a:endParaRPr lang="en-US"/>
        </a:p>
      </dgm:t>
    </dgm:pt>
    <dgm:pt modelId="{0568B376-D2C6-5C42-8A81-BCB10A33FA46}" type="pres">
      <dgm:prSet presAssocID="{19758C04-8044-D341-91A9-97E2F48066F8}" presName="hierChild1" presStyleCnt="0">
        <dgm:presLayoutVars>
          <dgm:chPref val="1"/>
          <dgm:dir/>
          <dgm:animOne val="branch"/>
          <dgm:animLvl val="lvl"/>
          <dgm:resizeHandles/>
        </dgm:presLayoutVars>
      </dgm:prSet>
      <dgm:spPr/>
    </dgm:pt>
    <dgm:pt modelId="{1E25AC5B-00AC-7E4A-BC7F-3B6D08986447}" type="pres">
      <dgm:prSet presAssocID="{74F8FEDD-2429-6E4E-8E6D-2982BDE18167}" presName="hierRoot1" presStyleCnt="0"/>
      <dgm:spPr/>
    </dgm:pt>
    <dgm:pt modelId="{2CB44E9D-307E-9543-92B6-D39322AB54D8}" type="pres">
      <dgm:prSet presAssocID="{74F8FEDD-2429-6E4E-8E6D-2982BDE18167}" presName="composite" presStyleCnt="0"/>
      <dgm:spPr/>
    </dgm:pt>
    <dgm:pt modelId="{9A4E5A62-579B-4543-834A-785A49DF972F}" type="pres">
      <dgm:prSet presAssocID="{74F8FEDD-2429-6E4E-8E6D-2982BDE18167}" presName="background" presStyleLbl="node0" presStyleIdx="0" presStyleCnt="2"/>
      <dgm:spPr/>
    </dgm:pt>
    <dgm:pt modelId="{7CF407CD-359D-A846-B251-1ABFCD4C5FD5}" type="pres">
      <dgm:prSet presAssocID="{74F8FEDD-2429-6E4E-8E6D-2982BDE18167}" presName="text" presStyleLbl="fgAcc0" presStyleIdx="0" presStyleCnt="2">
        <dgm:presLayoutVars>
          <dgm:chPref val="3"/>
        </dgm:presLayoutVars>
      </dgm:prSet>
      <dgm:spPr/>
    </dgm:pt>
    <dgm:pt modelId="{83FBD4E4-52D5-D241-BB4A-AD9800A7E3F8}" type="pres">
      <dgm:prSet presAssocID="{74F8FEDD-2429-6E4E-8E6D-2982BDE18167}" presName="hierChild2" presStyleCnt="0"/>
      <dgm:spPr/>
    </dgm:pt>
    <dgm:pt modelId="{E4A27200-3396-E746-9828-A3621215840C}" type="pres">
      <dgm:prSet presAssocID="{FF1D4B90-CC0C-B946-BC0C-6AE6DCDD563E}" presName="Name10" presStyleLbl="parChTrans1D2" presStyleIdx="0" presStyleCnt="4"/>
      <dgm:spPr/>
    </dgm:pt>
    <dgm:pt modelId="{05CF2C34-9F90-E945-B1CA-942E33F9930D}" type="pres">
      <dgm:prSet presAssocID="{648AA3B4-D51C-1E41-9B4C-0D0B676067AC}" presName="hierRoot2" presStyleCnt="0"/>
      <dgm:spPr/>
    </dgm:pt>
    <dgm:pt modelId="{8F2E9C62-C55A-D741-95A2-4377E3221954}" type="pres">
      <dgm:prSet presAssocID="{648AA3B4-D51C-1E41-9B4C-0D0B676067AC}" presName="composite2" presStyleCnt="0"/>
      <dgm:spPr/>
    </dgm:pt>
    <dgm:pt modelId="{85598FD9-0101-BA4C-9A0E-DDECCCB50C4B}" type="pres">
      <dgm:prSet presAssocID="{648AA3B4-D51C-1E41-9B4C-0D0B676067AC}" presName="background2" presStyleLbl="node2" presStyleIdx="0" presStyleCnt="4"/>
      <dgm:spPr/>
    </dgm:pt>
    <dgm:pt modelId="{FBE8095A-4C37-0441-BEEB-39423E70CE9D}" type="pres">
      <dgm:prSet presAssocID="{648AA3B4-D51C-1E41-9B4C-0D0B676067AC}" presName="text2" presStyleLbl="fgAcc2" presStyleIdx="0" presStyleCnt="4">
        <dgm:presLayoutVars>
          <dgm:chPref val="3"/>
        </dgm:presLayoutVars>
      </dgm:prSet>
      <dgm:spPr/>
    </dgm:pt>
    <dgm:pt modelId="{C0D42E8B-68C7-954B-B882-FBEA055BE96D}" type="pres">
      <dgm:prSet presAssocID="{648AA3B4-D51C-1E41-9B4C-0D0B676067AC}" presName="hierChild3" presStyleCnt="0"/>
      <dgm:spPr/>
    </dgm:pt>
    <dgm:pt modelId="{7D2B48FA-BF7B-154C-8741-8B80C89D549E}" type="pres">
      <dgm:prSet presAssocID="{44681764-67F3-664A-BDCE-46036444F20D}" presName="Name10" presStyleLbl="parChTrans1D2" presStyleIdx="1" presStyleCnt="4"/>
      <dgm:spPr/>
    </dgm:pt>
    <dgm:pt modelId="{C20DD44F-BA41-D749-BF50-8D7929F82C1A}" type="pres">
      <dgm:prSet presAssocID="{A3FD5493-4191-6649-A602-C6EF95E771B6}" presName="hierRoot2" presStyleCnt="0"/>
      <dgm:spPr/>
    </dgm:pt>
    <dgm:pt modelId="{EF5DED6E-CFAF-9248-8925-86C5CB7B57B9}" type="pres">
      <dgm:prSet presAssocID="{A3FD5493-4191-6649-A602-C6EF95E771B6}" presName="composite2" presStyleCnt="0"/>
      <dgm:spPr/>
    </dgm:pt>
    <dgm:pt modelId="{3E21D12E-1752-1F4C-8E61-6F3C4D94F0B5}" type="pres">
      <dgm:prSet presAssocID="{A3FD5493-4191-6649-A602-C6EF95E771B6}" presName="background2" presStyleLbl="node2" presStyleIdx="1" presStyleCnt="4"/>
      <dgm:spPr/>
    </dgm:pt>
    <dgm:pt modelId="{AF58047C-9712-6245-984C-652A4157A69E}" type="pres">
      <dgm:prSet presAssocID="{A3FD5493-4191-6649-A602-C6EF95E771B6}" presName="text2" presStyleLbl="fgAcc2" presStyleIdx="1" presStyleCnt="4">
        <dgm:presLayoutVars>
          <dgm:chPref val="3"/>
        </dgm:presLayoutVars>
      </dgm:prSet>
      <dgm:spPr/>
    </dgm:pt>
    <dgm:pt modelId="{C49A328A-D25D-6D4B-899C-31F86AA02C5C}" type="pres">
      <dgm:prSet presAssocID="{A3FD5493-4191-6649-A602-C6EF95E771B6}" presName="hierChild3" presStyleCnt="0"/>
      <dgm:spPr/>
    </dgm:pt>
    <dgm:pt modelId="{CA935B6A-FE71-DC4D-B9D6-9C534E23D6FC}" type="pres">
      <dgm:prSet presAssocID="{18AF7BAD-11ED-ED4A-AE1F-D93F14A10982}" presName="hierRoot1" presStyleCnt="0"/>
      <dgm:spPr/>
    </dgm:pt>
    <dgm:pt modelId="{1C3DD9B3-175B-074A-93BC-52A70CCBF014}" type="pres">
      <dgm:prSet presAssocID="{18AF7BAD-11ED-ED4A-AE1F-D93F14A10982}" presName="composite" presStyleCnt="0"/>
      <dgm:spPr/>
    </dgm:pt>
    <dgm:pt modelId="{E62A9B84-BEEE-CB4A-81D8-828A36571D49}" type="pres">
      <dgm:prSet presAssocID="{18AF7BAD-11ED-ED4A-AE1F-D93F14A10982}" presName="background" presStyleLbl="node0" presStyleIdx="1" presStyleCnt="2"/>
      <dgm:spPr/>
    </dgm:pt>
    <dgm:pt modelId="{962D1497-1558-E04A-93CB-A6325DCAECE0}" type="pres">
      <dgm:prSet presAssocID="{18AF7BAD-11ED-ED4A-AE1F-D93F14A10982}" presName="text" presStyleLbl="fgAcc0" presStyleIdx="1" presStyleCnt="2">
        <dgm:presLayoutVars>
          <dgm:chPref val="3"/>
        </dgm:presLayoutVars>
      </dgm:prSet>
      <dgm:spPr/>
    </dgm:pt>
    <dgm:pt modelId="{A1D25E13-E711-1C43-8AAD-0B4BA2175808}" type="pres">
      <dgm:prSet presAssocID="{18AF7BAD-11ED-ED4A-AE1F-D93F14A10982}" presName="hierChild2" presStyleCnt="0"/>
      <dgm:spPr/>
    </dgm:pt>
    <dgm:pt modelId="{3CBA3785-9518-A242-860F-3DE7775998A3}" type="pres">
      <dgm:prSet presAssocID="{75B5E19B-931B-5547-AFA3-E1E68FCCA8B8}" presName="Name10" presStyleLbl="parChTrans1D2" presStyleIdx="2" presStyleCnt="4"/>
      <dgm:spPr/>
    </dgm:pt>
    <dgm:pt modelId="{1C925B91-EA8B-CB41-9EBF-06C676CDE5F2}" type="pres">
      <dgm:prSet presAssocID="{A1906660-7A2D-0A4E-96DB-45E56AB26E73}" presName="hierRoot2" presStyleCnt="0"/>
      <dgm:spPr/>
    </dgm:pt>
    <dgm:pt modelId="{51354864-024A-694A-8933-DCF07F110501}" type="pres">
      <dgm:prSet presAssocID="{A1906660-7A2D-0A4E-96DB-45E56AB26E73}" presName="composite2" presStyleCnt="0"/>
      <dgm:spPr/>
    </dgm:pt>
    <dgm:pt modelId="{17982ED5-07B5-BE41-99E1-647A469DA98B}" type="pres">
      <dgm:prSet presAssocID="{A1906660-7A2D-0A4E-96DB-45E56AB26E73}" presName="background2" presStyleLbl="node2" presStyleIdx="2" presStyleCnt="4"/>
      <dgm:spPr/>
    </dgm:pt>
    <dgm:pt modelId="{7A1BEDDF-E0C2-0A43-A61D-8874CD449B08}" type="pres">
      <dgm:prSet presAssocID="{A1906660-7A2D-0A4E-96DB-45E56AB26E73}" presName="text2" presStyleLbl="fgAcc2" presStyleIdx="2" presStyleCnt="4">
        <dgm:presLayoutVars>
          <dgm:chPref val="3"/>
        </dgm:presLayoutVars>
      </dgm:prSet>
      <dgm:spPr/>
    </dgm:pt>
    <dgm:pt modelId="{C0DBEFCD-2B28-0A49-9A66-3115B9D57FB1}" type="pres">
      <dgm:prSet presAssocID="{A1906660-7A2D-0A4E-96DB-45E56AB26E73}" presName="hierChild3" presStyleCnt="0"/>
      <dgm:spPr/>
    </dgm:pt>
    <dgm:pt modelId="{0023049E-9BA7-1C4E-887C-0FA56EBC46FE}" type="pres">
      <dgm:prSet presAssocID="{15CBC1DA-8349-3E47-8F51-0D04F157F82E}" presName="Name10" presStyleLbl="parChTrans1D2" presStyleIdx="3" presStyleCnt="4"/>
      <dgm:spPr/>
    </dgm:pt>
    <dgm:pt modelId="{4FE82E93-FF3D-9B46-8A13-E8D7C637C26E}" type="pres">
      <dgm:prSet presAssocID="{6B7DC6B4-2329-7447-BF40-BA17BEA27CB9}" presName="hierRoot2" presStyleCnt="0"/>
      <dgm:spPr/>
    </dgm:pt>
    <dgm:pt modelId="{3F01DBA1-EA44-7245-AF81-99B4AD16AA15}" type="pres">
      <dgm:prSet presAssocID="{6B7DC6B4-2329-7447-BF40-BA17BEA27CB9}" presName="composite2" presStyleCnt="0"/>
      <dgm:spPr/>
    </dgm:pt>
    <dgm:pt modelId="{71FEF08A-1133-6E48-87C2-C5AF2289CC80}" type="pres">
      <dgm:prSet presAssocID="{6B7DC6B4-2329-7447-BF40-BA17BEA27CB9}" presName="background2" presStyleLbl="node2" presStyleIdx="3" presStyleCnt="4"/>
      <dgm:spPr/>
    </dgm:pt>
    <dgm:pt modelId="{AFBCECE7-C04E-1D43-81A6-55C977ADC2D1}" type="pres">
      <dgm:prSet presAssocID="{6B7DC6B4-2329-7447-BF40-BA17BEA27CB9}" presName="text2" presStyleLbl="fgAcc2" presStyleIdx="3" presStyleCnt="4">
        <dgm:presLayoutVars>
          <dgm:chPref val="3"/>
        </dgm:presLayoutVars>
      </dgm:prSet>
      <dgm:spPr/>
    </dgm:pt>
    <dgm:pt modelId="{E8BC9197-A264-334E-A9C5-855583B81B83}" type="pres">
      <dgm:prSet presAssocID="{6B7DC6B4-2329-7447-BF40-BA17BEA27CB9}" presName="hierChild3" presStyleCnt="0"/>
      <dgm:spPr/>
    </dgm:pt>
  </dgm:ptLst>
  <dgm:cxnLst>
    <dgm:cxn modelId="{5106B91C-BB57-5F44-956A-10A85C85B7EA}" type="presOf" srcId="{648AA3B4-D51C-1E41-9B4C-0D0B676067AC}" destId="{FBE8095A-4C37-0441-BEEB-39423E70CE9D}" srcOrd="0" destOrd="0" presId="urn:microsoft.com/office/officeart/2005/8/layout/hierarchy1"/>
    <dgm:cxn modelId="{6676DA1D-70F9-F342-9395-CB5757ACF641}" type="presOf" srcId="{6B7DC6B4-2329-7447-BF40-BA17BEA27CB9}" destId="{AFBCECE7-C04E-1D43-81A6-55C977ADC2D1}" srcOrd="0" destOrd="0" presId="urn:microsoft.com/office/officeart/2005/8/layout/hierarchy1"/>
    <dgm:cxn modelId="{6C784F26-8D6B-F140-992F-205A5EFD06B9}" type="presOf" srcId="{19758C04-8044-D341-91A9-97E2F48066F8}" destId="{0568B376-D2C6-5C42-8A81-BCB10A33FA46}" srcOrd="0" destOrd="0" presId="urn:microsoft.com/office/officeart/2005/8/layout/hierarchy1"/>
    <dgm:cxn modelId="{798E4B33-BE58-ED47-8D73-C52950FDBD84}" srcId="{18AF7BAD-11ED-ED4A-AE1F-D93F14A10982}" destId="{6B7DC6B4-2329-7447-BF40-BA17BEA27CB9}" srcOrd="1" destOrd="0" parTransId="{15CBC1DA-8349-3E47-8F51-0D04F157F82E}" sibTransId="{9FE6BC35-8703-A648-BE9D-8E1FE98350AD}"/>
    <dgm:cxn modelId="{D1285F41-DEA6-F549-8DF0-8475FAEE9613}" srcId="{74F8FEDD-2429-6E4E-8E6D-2982BDE18167}" destId="{A3FD5493-4191-6649-A602-C6EF95E771B6}" srcOrd="1" destOrd="0" parTransId="{44681764-67F3-664A-BDCE-46036444F20D}" sibTransId="{C716AC4E-FBD3-AE40-B245-33399DFDA5BF}"/>
    <dgm:cxn modelId="{587A0250-BF26-CB47-A619-0FC79787171E}" type="presOf" srcId="{75B5E19B-931B-5547-AFA3-E1E68FCCA8B8}" destId="{3CBA3785-9518-A242-860F-3DE7775998A3}" srcOrd="0" destOrd="0" presId="urn:microsoft.com/office/officeart/2005/8/layout/hierarchy1"/>
    <dgm:cxn modelId="{B67E2053-2E6A-2443-B69B-A8BC59B11587}" type="presOf" srcId="{15CBC1DA-8349-3E47-8F51-0D04F157F82E}" destId="{0023049E-9BA7-1C4E-887C-0FA56EBC46FE}" srcOrd="0" destOrd="0" presId="urn:microsoft.com/office/officeart/2005/8/layout/hierarchy1"/>
    <dgm:cxn modelId="{B92E397A-6131-D340-90E9-E7487DC0C563}" type="presOf" srcId="{74F8FEDD-2429-6E4E-8E6D-2982BDE18167}" destId="{7CF407CD-359D-A846-B251-1ABFCD4C5FD5}" srcOrd="0" destOrd="0" presId="urn:microsoft.com/office/officeart/2005/8/layout/hierarchy1"/>
    <dgm:cxn modelId="{7A46927A-EAE5-F34D-B35E-2E846C83E370}" srcId="{19758C04-8044-D341-91A9-97E2F48066F8}" destId="{74F8FEDD-2429-6E4E-8E6D-2982BDE18167}" srcOrd="0" destOrd="0" parTransId="{528939A0-195D-2447-B848-5D1BCCD78915}" sibTransId="{E417D8FF-79EC-E948-8DA6-7FD357423757}"/>
    <dgm:cxn modelId="{A57D897B-D417-A94F-960A-C08EEED93CDC}" type="presOf" srcId="{A3FD5493-4191-6649-A602-C6EF95E771B6}" destId="{AF58047C-9712-6245-984C-652A4157A69E}" srcOrd="0" destOrd="0" presId="urn:microsoft.com/office/officeart/2005/8/layout/hierarchy1"/>
    <dgm:cxn modelId="{34DB339D-0D60-1845-B44A-2A66EFFC6041}" type="presOf" srcId="{FF1D4B90-CC0C-B946-BC0C-6AE6DCDD563E}" destId="{E4A27200-3396-E746-9828-A3621215840C}" srcOrd="0" destOrd="0" presId="urn:microsoft.com/office/officeart/2005/8/layout/hierarchy1"/>
    <dgm:cxn modelId="{5D60E3AB-891A-544F-8CDB-5E65D85FB006}" srcId="{18AF7BAD-11ED-ED4A-AE1F-D93F14A10982}" destId="{A1906660-7A2D-0A4E-96DB-45E56AB26E73}" srcOrd="0" destOrd="0" parTransId="{75B5E19B-931B-5547-AFA3-E1E68FCCA8B8}" sibTransId="{17A30A26-F832-2F4E-8253-8378281B8FC1}"/>
    <dgm:cxn modelId="{DFC90CAC-DBF3-8E43-B81E-02ED999EF7F8}" srcId="{74F8FEDD-2429-6E4E-8E6D-2982BDE18167}" destId="{648AA3B4-D51C-1E41-9B4C-0D0B676067AC}" srcOrd="0" destOrd="0" parTransId="{FF1D4B90-CC0C-B946-BC0C-6AE6DCDD563E}" sibTransId="{0B915FC7-05AB-2243-AC90-8811A4AF01FD}"/>
    <dgm:cxn modelId="{817ADBB4-5119-934E-8387-6EAAC088171C}" type="presOf" srcId="{A1906660-7A2D-0A4E-96DB-45E56AB26E73}" destId="{7A1BEDDF-E0C2-0A43-A61D-8874CD449B08}" srcOrd="0" destOrd="0" presId="urn:microsoft.com/office/officeart/2005/8/layout/hierarchy1"/>
    <dgm:cxn modelId="{FED205D0-A37E-1947-AD03-2E6240943A56}" srcId="{19758C04-8044-D341-91A9-97E2F48066F8}" destId="{18AF7BAD-11ED-ED4A-AE1F-D93F14A10982}" srcOrd="1" destOrd="0" parTransId="{E552C75E-8D84-854E-B043-FA23F45FE148}" sibTransId="{607C0A4E-2EDE-AB40-BCDB-C09A3AF7960E}"/>
    <dgm:cxn modelId="{0BD5B2D5-52A0-8B40-9284-13C20254D770}" type="presOf" srcId="{44681764-67F3-664A-BDCE-46036444F20D}" destId="{7D2B48FA-BF7B-154C-8741-8B80C89D549E}" srcOrd="0" destOrd="0" presId="urn:microsoft.com/office/officeart/2005/8/layout/hierarchy1"/>
    <dgm:cxn modelId="{3F88F9F4-B8CE-CD48-935F-B8396D44F2BD}" type="presOf" srcId="{18AF7BAD-11ED-ED4A-AE1F-D93F14A10982}" destId="{962D1497-1558-E04A-93CB-A6325DCAECE0}" srcOrd="0" destOrd="0" presId="urn:microsoft.com/office/officeart/2005/8/layout/hierarchy1"/>
    <dgm:cxn modelId="{2257F573-E795-3E47-AC9E-6FE2ABB769F0}" type="presParOf" srcId="{0568B376-D2C6-5C42-8A81-BCB10A33FA46}" destId="{1E25AC5B-00AC-7E4A-BC7F-3B6D08986447}" srcOrd="0" destOrd="0" presId="urn:microsoft.com/office/officeart/2005/8/layout/hierarchy1"/>
    <dgm:cxn modelId="{DEC928E8-AB65-EC49-9BEF-73BBFB62F806}" type="presParOf" srcId="{1E25AC5B-00AC-7E4A-BC7F-3B6D08986447}" destId="{2CB44E9D-307E-9543-92B6-D39322AB54D8}" srcOrd="0" destOrd="0" presId="urn:microsoft.com/office/officeart/2005/8/layout/hierarchy1"/>
    <dgm:cxn modelId="{64A07693-4F32-224E-AF5A-4FCC13FBDB33}" type="presParOf" srcId="{2CB44E9D-307E-9543-92B6-D39322AB54D8}" destId="{9A4E5A62-579B-4543-834A-785A49DF972F}" srcOrd="0" destOrd="0" presId="urn:microsoft.com/office/officeart/2005/8/layout/hierarchy1"/>
    <dgm:cxn modelId="{20EAD665-8553-934F-9732-C70ECA19E198}" type="presParOf" srcId="{2CB44E9D-307E-9543-92B6-D39322AB54D8}" destId="{7CF407CD-359D-A846-B251-1ABFCD4C5FD5}" srcOrd="1" destOrd="0" presId="urn:microsoft.com/office/officeart/2005/8/layout/hierarchy1"/>
    <dgm:cxn modelId="{79FC79FB-4500-1D44-B637-0F4C25C2951A}" type="presParOf" srcId="{1E25AC5B-00AC-7E4A-BC7F-3B6D08986447}" destId="{83FBD4E4-52D5-D241-BB4A-AD9800A7E3F8}" srcOrd="1" destOrd="0" presId="urn:microsoft.com/office/officeart/2005/8/layout/hierarchy1"/>
    <dgm:cxn modelId="{D9FCAA7D-73AB-5349-8488-AE8FF761C767}" type="presParOf" srcId="{83FBD4E4-52D5-D241-BB4A-AD9800A7E3F8}" destId="{E4A27200-3396-E746-9828-A3621215840C}" srcOrd="0" destOrd="0" presId="urn:microsoft.com/office/officeart/2005/8/layout/hierarchy1"/>
    <dgm:cxn modelId="{1EE24EAE-7441-9C41-A2F6-36494C46285A}" type="presParOf" srcId="{83FBD4E4-52D5-D241-BB4A-AD9800A7E3F8}" destId="{05CF2C34-9F90-E945-B1CA-942E33F9930D}" srcOrd="1" destOrd="0" presId="urn:microsoft.com/office/officeart/2005/8/layout/hierarchy1"/>
    <dgm:cxn modelId="{CFC57167-0220-8F4D-B0D1-982559BB5116}" type="presParOf" srcId="{05CF2C34-9F90-E945-B1CA-942E33F9930D}" destId="{8F2E9C62-C55A-D741-95A2-4377E3221954}" srcOrd="0" destOrd="0" presId="urn:microsoft.com/office/officeart/2005/8/layout/hierarchy1"/>
    <dgm:cxn modelId="{991060AA-96F1-E34B-81A9-003D255B72F4}" type="presParOf" srcId="{8F2E9C62-C55A-D741-95A2-4377E3221954}" destId="{85598FD9-0101-BA4C-9A0E-DDECCCB50C4B}" srcOrd="0" destOrd="0" presId="urn:microsoft.com/office/officeart/2005/8/layout/hierarchy1"/>
    <dgm:cxn modelId="{4E3CD978-36E8-E546-BF59-50BAB1A03E08}" type="presParOf" srcId="{8F2E9C62-C55A-D741-95A2-4377E3221954}" destId="{FBE8095A-4C37-0441-BEEB-39423E70CE9D}" srcOrd="1" destOrd="0" presId="urn:microsoft.com/office/officeart/2005/8/layout/hierarchy1"/>
    <dgm:cxn modelId="{AE05934B-E102-E848-A546-5B2E20E78C51}" type="presParOf" srcId="{05CF2C34-9F90-E945-B1CA-942E33F9930D}" destId="{C0D42E8B-68C7-954B-B882-FBEA055BE96D}" srcOrd="1" destOrd="0" presId="urn:microsoft.com/office/officeart/2005/8/layout/hierarchy1"/>
    <dgm:cxn modelId="{DAE3FF61-007D-A344-B566-B2C65D91C4FC}" type="presParOf" srcId="{83FBD4E4-52D5-D241-BB4A-AD9800A7E3F8}" destId="{7D2B48FA-BF7B-154C-8741-8B80C89D549E}" srcOrd="2" destOrd="0" presId="urn:microsoft.com/office/officeart/2005/8/layout/hierarchy1"/>
    <dgm:cxn modelId="{3959F593-EB55-964A-BFF6-0C34A301F554}" type="presParOf" srcId="{83FBD4E4-52D5-D241-BB4A-AD9800A7E3F8}" destId="{C20DD44F-BA41-D749-BF50-8D7929F82C1A}" srcOrd="3" destOrd="0" presId="urn:microsoft.com/office/officeart/2005/8/layout/hierarchy1"/>
    <dgm:cxn modelId="{05CBE962-B60F-004C-98BE-4B809E407162}" type="presParOf" srcId="{C20DD44F-BA41-D749-BF50-8D7929F82C1A}" destId="{EF5DED6E-CFAF-9248-8925-86C5CB7B57B9}" srcOrd="0" destOrd="0" presId="urn:microsoft.com/office/officeart/2005/8/layout/hierarchy1"/>
    <dgm:cxn modelId="{27C1EF14-A0D7-9044-AC8B-CCB5D948279E}" type="presParOf" srcId="{EF5DED6E-CFAF-9248-8925-86C5CB7B57B9}" destId="{3E21D12E-1752-1F4C-8E61-6F3C4D94F0B5}" srcOrd="0" destOrd="0" presId="urn:microsoft.com/office/officeart/2005/8/layout/hierarchy1"/>
    <dgm:cxn modelId="{0CCF9345-17CD-2E41-B38D-51B63B9EADA4}" type="presParOf" srcId="{EF5DED6E-CFAF-9248-8925-86C5CB7B57B9}" destId="{AF58047C-9712-6245-984C-652A4157A69E}" srcOrd="1" destOrd="0" presId="urn:microsoft.com/office/officeart/2005/8/layout/hierarchy1"/>
    <dgm:cxn modelId="{EBEB66DD-E939-F54C-8C89-CB876E698BAC}" type="presParOf" srcId="{C20DD44F-BA41-D749-BF50-8D7929F82C1A}" destId="{C49A328A-D25D-6D4B-899C-31F86AA02C5C}" srcOrd="1" destOrd="0" presId="urn:microsoft.com/office/officeart/2005/8/layout/hierarchy1"/>
    <dgm:cxn modelId="{711D18B9-FEE1-1C41-AFA5-714DD523BC4E}" type="presParOf" srcId="{0568B376-D2C6-5C42-8A81-BCB10A33FA46}" destId="{CA935B6A-FE71-DC4D-B9D6-9C534E23D6FC}" srcOrd="1" destOrd="0" presId="urn:microsoft.com/office/officeart/2005/8/layout/hierarchy1"/>
    <dgm:cxn modelId="{74C81A65-2D98-074C-B0E8-FF25142A41EF}" type="presParOf" srcId="{CA935B6A-FE71-DC4D-B9D6-9C534E23D6FC}" destId="{1C3DD9B3-175B-074A-93BC-52A70CCBF014}" srcOrd="0" destOrd="0" presId="urn:microsoft.com/office/officeart/2005/8/layout/hierarchy1"/>
    <dgm:cxn modelId="{8D992F33-FBC3-B24E-8FFA-E0307CE9C0B0}" type="presParOf" srcId="{1C3DD9B3-175B-074A-93BC-52A70CCBF014}" destId="{E62A9B84-BEEE-CB4A-81D8-828A36571D49}" srcOrd="0" destOrd="0" presId="urn:microsoft.com/office/officeart/2005/8/layout/hierarchy1"/>
    <dgm:cxn modelId="{77E6157C-AF37-904E-94E1-15CC55625C1C}" type="presParOf" srcId="{1C3DD9B3-175B-074A-93BC-52A70CCBF014}" destId="{962D1497-1558-E04A-93CB-A6325DCAECE0}" srcOrd="1" destOrd="0" presId="urn:microsoft.com/office/officeart/2005/8/layout/hierarchy1"/>
    <dgm:cxn modelId="{57653565-1B00-A042-B077-E1E51AF415B7}" type="presParOf" srcId="{CA935B6A-FE71-DC4D-B9D6-9C534E23D6FC}" destId="{A1D25E13-E711-1C43-8AAD-0B4BA2175808}" srcOrd="1" destOrd="0" presId="urn:microsoft.com/office/officeart/2005/8/layout/hierarchy1"/>
    <dgm:cxn modelId="{170E8987-60C5-F34A-8E80-3EE30BBC22E4}" type="presParOf" srcId="{A1D25E13-E711-1C43-8AAD-0B4BA2175808}" destId="{3CBA3785-9518-A242-860F-3DE7775998A3}" srcOrd="0" destOrd="0" presId="urn:microsoft.com/office/officeart/2005/8/layout/hierarchy1"/>
    <dgm:cxn modelId="{92346A2C-D5AB-294B-B7AD-1D8B89F0CDDF}" type="presParOf" srcId="{A1D25E13-E711-1C43-8AAD-0B4BA2175808}" destId="{1C925B91-EA8B-CB41-9EBF-06C676CDE5F2}" srcOrd="1" destOrd="0" presId="urn:microsoft.com/office/officeart/2005/8/layout/hierarchy1"/>
    <dgm:cxn modelId="{DB5BCDEC-9EDD-9942-9CF2-68BCBB13F434}" type="presParOf" srcId="{1C925B91-EA8B-CB41-9EBF-06C676CDE5F2}" destId="{51354864-024A-694A-8933-DCF07F110501}" srcOrd="0" destOrd="0" presId="urn:microsoft.com/office/officeart/2005/8/layout/hierarchy1"/>
    <dgm:cxn modelId="{3C0D20D6-2086-5B4A-ADAF-77807A43A3BA}" type="presParOf" srcId="{51354864-024A-694A-8933-DCF07F110501}" destId="{17982ED5-07B5-BE41-99E1-647A469DA98B}" srcOrd="0" destOrd="0" presId="urn:microsoft.com/office/officeart/2005/8/layout/hierarchy1"/>
    <dgm:cxn modelId="{AC80A199-9861-F948-BACF-F60FA15ECA74}" type="presParOf" srcId="{51354864-024A-694A-8933-DCF07F110501}" destId="{7A1BEDDF-E0C2-0A43-A61D-8874CD449B08}" srcOrd="1" destOrd="0" presId="urn:microsoft.com/office/officeart/2005/8/layout/hierarchy1"/>
    <dgm:cxn modelId="{7964C457-CDBF-114E-9101-E77B7C98F68D}" type="presParOf" srcId="{1C925B91-EA8B-CB41-9EBF-06C676CDE5F2}" destId="{C0DBEFCD-2B28-0A49-9A66-3115B9D57FB1}" srcOrd="1" destOrd="0" presId="urn:microsoft.com/office/officeart/2005/8/layout/hierarchy1"/>
    <dgm:cxn modelId="{F8A3F066-D41C-844D-B566-32E5D76A4FF6}" type="presParOf" srcId="{A1D25E13-E711-1C43-8AAD-0B4BA2175808}" destId="{0023049E-9BA7-1C4E-887C-0FA56EBC46FE}" srcOrd="2" destOrd="0" presId="urn:microsoft.com/office/officeart/2005/8/layout/hierarchy1"/>
    <dgm:cxn modelId="{1EDB56D9-C50E-B24F-992E-D6CCD014AED5}" type="presParOf" srcId="{A1D25E13-E711-1C43-8AAD-0B4BA2175808}" destId="{4FE82E93-FF3D-9B46-8A13-E8D7C637C26E}" srcOrd="3" destOrd="0" presId="urn:microsoft.com/office/officeart/2005/8/layout/hierarchy1"/>
    <dgm:cxn modelId="{EEB74DB7-6848-8D41-BBE1-BD72C2EDC217}" type="presParOf" srcId="{4FE82E93-FF3D-9B46-8A13-E8D7C637C26E}" destId="{3F01DBA1-EA44-7245-AF81-99B4AD16AA15}" srcOrd="0" destOrd="0" presId="urn:microsoft.com/office/officeart/2005/8/layout/hierarchy1"/>
    <dgm:cxn modelId="{2FAC5A05-DFDE-1948-818A-7559CED46ED6}" type="presParOf" srcId="{3F01DBA1-EA44-7245-AF81-99B4AD16AA15}" destId="{71FEF08A-1133-6E48-87C2-C5AF2289CC80}" srcOrd="0" destOrd="0" presId="urn:microsoft.com/office/officeart/2005/8/layout/hierarchy1"/>
    <dgm:cxn modelId="{C9B6EB30-20F2-8C4E-A2FC-218B2F8A2755}" type="presParOf" srcId="{3F01DBA1-EA44-7245-AF81-99B4AD16AA15}" destId="{AFBCECE7-C04E-1D43-81A6-55C977ADC2D1}" srcOrd="1" destOrd="0" presId="urn:microsoft.com/office/officeart/2005/8/layout/hierarchy1"/>
    <dgm:cxn modelId="{D329F485-B505-0348-A292-B2D314BFB40D}" type="presParOf" srcId="{4FE82E93-FF3D-9B46-8A13-E8D7C637C26E}" destId="{E8BC9197-A264-334E-A9C5-855583B81B83}"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23049E-9BA7-1C4E-887C-0FA56EBC46FE}">
      <dsp:nvSpPr>
        <dsp:cNvPr id="0" name=""/>
        <dsp:cNvSpPr/>
      </dsp:nvSpPr>
      <dsp:spPr>
        <a:xfrm>
          <a:off x="8046734" y="1405930"/>
          <a:ext cx="1352905" cy="643860"/>
        </a:xfrm>
        <a:custGeom>
          <a:avLst/>
          <a:gdLst/>
          <a:ahLst/>
          <a:cxnLst/>
          <a:rect l="0" t="0" r="0" b="0"/>
          <a:pathLst>
            <a:path>
              <a:moveTo>
                <a:pt x="0" y="0"/>
              </a:moveTo>
              <a:lnTo>
                <a:pt x="0" y="438771"/>
              </a:lnTo>
              <a:lnTo>
                <a:pt x="1352905" y="438771"/>
              </a:lnTo>
              <a:lnTo>
                <a:pt x="1352905" y="643860"/>
              </a:lnTo>
            </a:path>
          </a:pathLst>
        </a:custGeom>
        <a:noFill/>
        <a:ln w="1905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CBA3785-9518-A242-860F-3DE7775998A3}">
      <dsp:nvSpPr>
        <dsp:cNvPr id="0" name=""/>
        <dsp:cNvSpPr/>
      </dsp:nvSpPr>
      <dsp:spPr>
        <a:xfrm>
          <a:off x="6693828" y="1405930"/>
          <a:ext cx="1352905" cy="643860"/>
        </a:xfrm>
        <a:custGeom>
          <a:avLst/>
          <a:gdLst/>
          <a:ahLst/>
          <a:cxnLst/>
          <a:rect l="0" t="0" r="0" b="0"/>
          <a:pathLst>
            <a:path>
              <a:moveTo>
                <a:pt x="1352905" y="0"/>
              </a:moveTo>
              <a:lnTo>
                <a:pt x="1352905" y="438771"/>
              </a:lnTo>
              <a:lnTo>
                <a:pt x="0" y="438771"/>
              </a:lnTo>
              <a:lnTo>
                <a:pt x="0" y="643860"/>
              </a:lnTo>
            </a:path>
          </a:pathLst>
        </a:custGeom>
        <a:noFill/>
        <a:ln w="1905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D2B48FA-BF7B-154C-8741-8B80C89D549E}">
      <dsp:nvSpPr>
        <dsp:cNvPr id="0" name=""/>
        <dsp:cNvSpPr/>
      </dsp:nvSpPr>
      <dsp:spPr>
        <a:xfrm>
          <a:off x="2635111" y="1405930"/>
          <a:ext cx="1352905" cy="643860"/>
        </a:xfrm>
        <a:custGeom>
          <a:avLst/>
          <a:gdLst/>
          <a:ahLst/>
          <a:cxnLst/>
          <a:rect l="0" t="0" r="0" b="0"/>
          <a:pathLst>
            <a:path>
              <a:moveTo>
                <a:pt x="0" y="0"/>
              </a:moveTo>
              <a:lnTo>
                <a:pt x="0" y="438771"/>
              </a:lnTo>
              <a:lnTo>
                <a:pt x="1352905" y="438771"/>
              </a:lnTo>
              <a:lnTo>
                <a:pt x="1352905" y="643860"/>
              </a:lnTo>
            </a:path>
          </a:pathLst>
        </a:custGeom>
        <a:noFill/>
        <a:ln w="1905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4A27200-3396-E746-9828-A3621215840C}">
      <dsp:nvSpPr>
        <dsp:cNvPr id="0" name=""/>
        <dsp:cNvSpPr/>
      </dsp:nvSpPr>
      <dsp:spPr>
        <a:xfrm>
          <a:off x="1282205" y="1405930"/>
          <a:ext cx="1352905" cy="643860"/>
        </a:xfrm>
        <a:custGeom>
          <a:avLst/>
          <a:gdLst/>
          <a:ahLst/>
          <a:cxnLst/>
          <a:rect l="0" t="0" r="0" b="0"/>
          <a:pathLst>
            <a:path>
              <a:moveTo>
                <a:pt x="1352905" y="0"/>
              </a:moveTo>
              <a:lnTo>
                <a:pt x="1352905" y="438771"/>
              </a:lnTo>
              <a:lnTo>
                <a:pt x="0" y="438771"/>
              </a:lnTo>
              <a:lnTo>
                <a:pt x="0" y="643860"/>
              </a:lnTo>
            </a:path>
          </a:pathLst>
        </a:custGeom>
        <a:noFill/>
        <a:ln w="1905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A4E5A62-579B-4543-834A-785A49DF972F}">
      <dsp:nvSpPr>
        <dsp:cNvPr id="0" name=""/>
        <dsp:cNvSpPr/>
      </dsp:nvSpPr>
      <dsp:spPr>
        <a:xfrm>
          <a:off x="1528188" y="138"/>
          <a:ext cx="2213845" cy="1405792"/>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CF407CD-359D-A846-B251-1ABFCD4C5FD5}">
      <dsp:nvSpPr>
        <dsp:cNvPr id="0" name=""/>
        <dsp:cNvSpPr/>
      </dsp:nvSpPr>
      <dsp:spPr>
        <a:xfrm>
          <a:off x="1774171" y="233822"/>
          <a:ext cx="2213845" cy="1405792"/>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Fear</a:t>
          </a:r>
        </a:p>
      </dsp:txBody>
      <dsp:txXfrm>
        <a:off x="1815345" y="274996"/>
        <a:ext cx="2131497" cy="1323444"/>
      </dsp:txXfrm>
    </dsp:sp>
    <dsp:sp modelId="{85598FD9-0101-BA4C-9A0E-DDECCCB50C4B}">
      <dsp:nvSpPr>
        <dsp:cNvPr id="0" name=""/>
        <dsp:cNvSpPr/>
      </dsp:nvSpPr>
      <dsp:spPr>
        <a:xfrm>
          <a:off x="175282" y="2049790"/>
          <a:ext cx="2213845" cy="1405792"/>
        </a:xfrm>
        <a:prstGeom prst="roundRect">
          <a:avLst>
            <a:gd name="adj" fmla="val 10000"/>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BE8095A-4C37-0441-BEEB-39423E70CE9D}">
      <dsp:nvSpPr>
        <dsp:cNvPr id="0" name=""/>
        <dsp:cNvSpPr/>
      </dsp:nvSpPr>
      <dsp:spPr>
        <a:xfrm>
          <a:off x="421265" y="2283474"/>
          <a:ext cx="2213845" cy="1405792"/>
        </a:xfrm>
        <a:prstGeom prst="roundRect">
          <a:avLst>
            <a:gd name="adj" fmla="val 10000"/>
          </a:avLst>
        </a:prstGeom>
        <a:solidFill>
          <a:schemeClr val="lt1">
            <a:alpha val="90000"/>
            <a:hueOff val="0"/>
            <a:satOff val="0"/>
            <a:lumOff val="0"/>
            <a:alphaOff val="0"/>
          </a:schemeClr>
        </a:solidFill>
        <a:ln w="1905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avoid</a:t>
          </a:r>
        </a:p>
      </dsp:txBody>
      <dsp:txXfrm>
        <a:off x="462439" y="2324648"/>
        <a:ext cx="2131497" cy="1323444"/>
      </dsp:txXfrm>
    </dsp:sp>
    <dsp:sp modelId="{3E21D12E-1752-1F4C-8E61-6F3C4D94F0B5}">
      <dsp:nvSpPr>
        <dsp:cNvPr id="0" name=""/>
        <dsp:cNvSpPr/>
      </dsp:nvSpPr>
      <dsp:spPr>
        <a:xfrm>
          <a:off x="2881094" y="2049790"/>
          <a:ext cx="2213845" cy="1405792"/>
        </a:xfrm>
        <a:prstGeom prst="roundRect">
          <a:avLst>
            <a:gd name="adj" fmla="val 10000"/>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F58047C-9712-6245-984C-652A4157A69E}">
      <dsp:nvSpPr>
        <dsp:cNvPr id="0" name=""/>
        <dsp:cNvSpPr/>
      </dsp:nvSpPr>
      <dsp:spPr>
        <a:xfrm>
          <a:off x="3127077" y="2283474"/>
          <a:ext cx="2213845" cy="1405792"/>
        </a:xfrm>
        <a:prstGeom prst="roundRect">
          <a:avLst>
            <a:gd name="adj" fmla="val 10000"/>
          </a:avLst>
        </a:prstGeom>
        <a:solidFill>
          <a:schemeClr val="lt1">
            <a:alpha val="90000"/>
            <a:hueOff val="0"/>
            <a:satOff val="0"/>
            <a:lumOff val="0"/>
            <a:alphaOff val="0"/>
          </a:schemeClr>
        </a:solidFill>
        <a:ln w="1905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seek reassurance</a:t>
          </a:r>
        </a:p>
      </dsp:txBody>
      <dsp:txXfrm>
        <a:off x="3168251" y="2324648"/>
        <a:ext cx="2131497" cy="1323444"/>
      </dsp:txXfrm>
    </dsp:sp>
    <dsp:sp modelId="{E62A9B84-BEEE-CB4A-81D8-828A36571D49}">
      <dsp:nvSpPr>
        <dsp:cNvPr id="0" name=""/>
        <dsp:cNvSpPr/>
      </dsp:nvSpPr>
      <dsp:spPr>
        <a:xfrm>
          <a:off x="6939811" y="138"/>
          <a:ext cx="2213845" cy="1405792"/>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62D1497-1558-E04A-93CB-A6325DCAECE0}">
      <dsp:nvSpPr>
        <dsp:cNvPr id="0" name=""/>
        <dsp:cNvSpPr/>
      </dsp:nvSpPr>
      <dsp:spPr>
        <a:xfrm>
          <a:off x="7185794" y="233822"/>
          <a:ext cx="2213845" cy="1405792"/>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Anger</a:t>
          </a:r>
        </a:p>
      </dsp:txBody>
      <dsp:txXfrm>
        <a:off x="7226968" y="274996"/>
        <a:ext cx="2131497" cy="1323444"/>
      </dsp:txXfrm>
    </dsp:sp>
    <dsp:sp modelId="{17982ED5-07B5-BE41-99E1-647A469DA98B}">
      <dsp:nvSpPr>
        <dsp:cNvPr id="0" name=""/>
        <dsp:cNvSpPr/>
      </dsp:nvSpPr>
      <dsp:spPr>
        <a:xfrm>
          <a:off x="5586905" y="2049790"/>
          <a:ext cx="2213845" cy="1405792"/>
        </a:xfrm>
        <a:prstGeom prst="roundRect">
          <a:avLst>
            <a:gd name="adj" fmla="val 10000"/>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A1BEDDF-E0C2-0A43-A61D-8874CD449B08}">
      <dsp:nvSpPr>
        <dsp:cNvPr id="0" name=""/>
        <dsp:cNvSpPr/>
      </dsp:nvSpPr>
      <dsp:spPr>
        <a:xfrm>
          <a:off x="5832888" y="2283474"/>
          <a:ext cx="2213845" cy="1405792"/>
        </a:xfrm>
        <a:prstGeom prst="roundRect">
          <a:avLst>
            <a:gd name="adj" fmla="val 10000"/>
          </a:avLst>
        </a:prstGeom>
        <a:solidFill>
          <a:schemeClr val="lt1">
            <a:alpha val="90000"/>
            <a:hueOff val="0"/>
            <a:satOff val="0"/>
            <a:lumOff val="0"/>
            <a:alphaOff val="0"/>
          </a:schemeClr>
        </a:solidFill>
        <a:ln w="1905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yelling</a:t>
          </a:r>
        </a:p>
      </dsp:txBody>
      <dsp:txXfrm>
        <a:off x="5874062" y="2324648"/>
        <a:ext cx="2131497" cy="1323444"/>
      </dsp:txXfrm>
    </dsp:sp>
    <dsp:sp modelId="{71FEF08A-1133-6E48-87C2-C5AF2289CC80}">
      <dsp:nvSpPr>
        <dsp:cNvPr id="0" name=""/>
        <dsp:cNvSpPr/>
      </dsp:nvSpPr>
      <dsp:spPr>
        <a:xfrm>
          <a:off x="8292717" y="2049790"/>
          <a:ext cx="2213845" cy="1405792"/>
        </a:xfrm>
        <a:prstGeom prst="roundRect">
          <a:avLst>
            <a:gd name="adj" fmla="val 10000"/>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FBCECE7-C04E-1D43-81A6-55C977ADC2D1}">
      <dsp:nvSpPr>
        <dsp:cNvPr id="0" name=""/>
        <dsp:cNvSpPr/>
      </dsp:nvSpPr>
      <dsp:spPr>
        <a:xfrm>
          <a:off x="8538700" y="2283474"/>
          <a:ext cx="2213845" cy="1405792"/>
        </a:xfrm>
        <a:prstGeom prst="roundRect">
          <a:avLst>
            <a:gd name="adj" fmla="val 10000"/>
          </a:avLst>
        </a:prstGeom>
        <a:solidFill>
          <a:schemeClr val="lt1">
            <a:alpha val="90000"/>
            <a:hueOff val="0"/>
            <a:satOff val="0"/>
            <a:lumOff val="0"/>
            <a:alphaOff val="0"/>
          </a:schemeClr>
        </a:solidFill>
        <a:ln w="1905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aggressive acts </a:t>
          </a:r>
        </a:p>
      </dsp:txBody>
      <dsp:txXfrm>
        <a:off x="8579874" y="2324648"/>
        <a:ext cx="2131497" cy="1323444"/>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744931-EC65-FD6E-A2F3-3D2EAB9CEB4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5B12F81-2661-9A06-79DB-917D8655A33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390715A-1ABA-5538-9ED2-0D9272BBA211}"/>
              </a:ext>
            </a:extLst>
          </p:cNvPr>
          <p:cNvSpPr>
            <a:spLocks noGrp="1"/>
          </p:cNvSpPr>
          <p:nvPr>
            <p:ph type="dt" sz="half" idx="10"/>
          </p:nvPr>
        </p:nvSpPr>
        <p:spPr/>
        <p:txBody>
          <a:bodyPr/>
          <a:lstStyle/>
          <a:p>
            <a:fld id="{5F682C23-C3C8-704B-9FEF-405F86D4CD09}" type="datetimeFigureOut">
              <a:rPr lang="en-US" smtClean="0"/>
              <a:t>10/15/24</a:t>
            </a:fld>
            <a:endParaRPr lang="en-US"/>
          </a:p>
        </p:txBody>
      </p:sp>
      <p:sp>
        <p:nvSpPr>
          <p:cNvPr id="5" name="Footer Placeholder 4">
            <a:extLst>
              <a:ext uri="{FF2B5EF4-FFF2-40B4-BE49-F238E27FC236}">
                <a16:creationId xmlns:a16="http://schemas.microsoft.com/office/drawing/2014/main" id="{5D5532D3-837E-CED1-3856-2AC0992764F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4F10FBD-0B45-F64C-867E-B0EEFE0DCED7}"/>
              </a:ext>
            </a:extLst>
          </p:cNvPr>
          <p:cNvSpPr>
            <a:spLocks noGrp="1"/>
          </p:cNvSpPr>
          <p:nvPr>
            <p:ph type="sldNum" sz="quarter" idx="12"/>
          </p:nvPr>
        </p:nvSpPr>
        <p:spPr/>
        <p:txBody>
          <a:bodyPr/>
          <a:lstStyle/>
          <a:p>
            <a:fld id="{49FAB601-DFA0-4D46-9054-947D6F5EB121}" type="slidenum">
              <a:rPr lang="en-US" smtClean="0"/>
              <a:t>‹#›</a:t>
            </a:fld>
            <a:endParaRPr lang="en-US"/>
          </a:p>
        </p:txBody>
      </p:sp>
    </p:spTree>
    <p:extLst>
      <p:ext uri="{BB962C8B-B14F-4D97-AF65-F5344CB8AC3E}">
        <p14:creationId xmlns:p14="http://schemas.microsoft.com/office/powerpoint/2010/main" val="36308978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FCDB61-D153-650E-B524-E262F4CDF41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D492187-9573-97BB-B2F7-85707988C10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26BBCF-629D-8CFF-F565-310A3DFCA0A2}"/>
              </a:ext>
            </a:extLst>
          </p:cNvPr>
          <p:cNvSpPr>
            <a:spLocks noGrp="1"/>
          </p:cNvSpPr>
          <p:nvPr>
            <p:ph type="dt" sz="half" idx="10"/>
          </p:nvPr>
        </p:nvSpPr>
        <p:spPr/>
        <p:txBody>
          <a:bodyPr/>
          <a:lstStyle/>
          <a:p>
            <a:fld id="{5F682C23-C3C8-704B-9FEF-405F86D4CD09}" type="datetimeFigureOut">
              <a:rPr lang="en-US" smtClean="0"/>
              <a:t>10/15/24</a:t>
            </a:fld>
            <a:endParaRPr lang="en-US"/>
          </a:p>
        </p:txBody>
      </p:sp>
      <p:sp>
        <p:nvSpPr>
          <p:cNvPr id="5" name="Footer Placeholder 4">
            <a:extLst>
              <a:ext uri="{FF2B5EF4-FFF2-40B4-BE49-F238E27FC236}">
                <a16:creationId xmlns:a16="http://schemas.microsoft.com/office/drawing/2014/main" id="{F7728D9B-9AEF-707A-5641-10B873F8946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47EA2B0-348F-5601-9205-DA54C2A3E498}"/>
              </a:ext>
            </a:extLst>
          </p:cNvPr>
          <p:cNvSpPr>
            <a:spLocks noGrp="1"/>
          </p:cNvSpPr>
          <p:nvPr>
            <p:ph type="sldNum" sz="quarter" idx="12"/>
          </p:nvPr>
        </p:nvSpPr>
        <p:spPr/>
        <p:txBody>
          <a:bodyPr/>
          <a:lstStyle/>
          <a:p>
            <a:fld id="{49FAB601-DFA0-4D46-9054-947D6F5EB121}" type="slidenum">
              <a:rPr lang="en-US" smtClean="0"/>
              <a:t>‹#›</a:t>
            </a:fld>
            <a:endParaRPr lang="en-US"/>
          </a:p>
        </p:txBody>
      </p:sp>
    </p:spTree>
    <p:extLst>
      <p:ext uri="{BB962C8B-B14F-4D97-AF65-F5344CB8AC3E}">
        <p14:creationId xmlns:p14="http://schemas.microsoft.com/office/powerpoint/2010/main" val="39023281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2EBBCA3-5C7A-B177-82E8-18F769E15D7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873CABE-4AA4-32F6-6812-1B637857A81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70A52DD-7B6D-04DA-C6B3-A50261B88593}"/>
              </a:ext>
            </a:extLst>
          </p:cNvPr>
          <p:cNvSpPr>
            <a:spLocks noGrp="1"/>
          </p:cNvSpPr>
          <p:nvPr>
            <p:ph type="dt" sz="half" idx="10"/>
          </p:nvPr>
        </p:nvSpPr>
        <p:spPr/>
        <p:txBody>
          <a:bodyPr/>
          <a:lstStyle/>
          <a:p>
            <a:fld id="{5F682C23-C3C8-704B-9FEF-405F86D4CD09}" type="datetimeFigureOut">
              <a:rPr lang="en-US" smtClean="0"/>
              <a:t>10/15/24</a:t>
            </a:fld>
            <a:endParaRPr lang="en-US"/>
          </a:p>
        </p:txBody>
      </p:sp>
      <p:sp>
        <p:nvSpPr>
          <p:cNvPr id="5" name="Footer Placeholder 4">
            <a:extLst>
              <a:ext uri="{FF2B5EF4-FFF2-40B4-BE49-F238E27FC236}">
                <a16:creationId xmlns:a16="http://schemas.microsoft.com/office/drawing/2014/main" id="{86D89C1B-0594-CBA6-86E6-0027B6E92E1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3FDE1AE-51B1-192B-CAD0-6F4FF06982A2}"/>
              </a:ext>
            </a:extLst>
          </p:cNvPr>
          <p:cNvSpPr>
            <a:spLocks noGrp="1"/>
          </p:cNvSpPr>
          <p:nvPr>
            <p:ph type="sldNum" sz="quarter" idx="12"/>
          </p:nvPr>
        </p:nvSpPr>
        <p:spPr/>
        <p:txBody>
          <a:bodyPr/>
          <a:lstStyle/>
          <a:p>
            <a:fld id="{49FAB601-DFA0-4D46-9054-947D6F5EB121}" type="slidenum">
              <a:rPr lang="en-US" smtClean="0"/>
              <a:t>‹#›</a:t>
            </a:fld>
            <a:endParaRPr lang="en-US"/>
          </a:p>
        </p:txBody>
      </p:sp>
    </p:spTree>
    <p:extLst>
      <p:ext uri="{BB962C8B-B14F-4D97-AF65-F5344CB8AC3E}">
        <p14:creationId xmlns:p14="http://schemas.microsoft.com/office/powerpoint/2010/main" val="1935422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E8F7BE-36EA-6EE2-9286-32E0BD019F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8A17D0C-C23E-8994-4255-A42B899413E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62FBB7E-73B1-D391-5FD0-A83CABBA95DA}"/>
              </a:ext>
            </a:extLst>
          </p:cNvPr>
          <p:cNvSpPr>
            <a:spLocks noGrp="1"/>
          </p:cNvSpPr>
          <p:nvPr>
            <p:ph type="dt" sz="half" idx="10"/>
          </p:nvPr>
        </p:nvSpPr>
        <p:spPr/>
        <p:txBody>
          <a:bodyPr/>
          <a:lstStyle/>
          <a:p>
            <a:fld id="{5F682C23-C3C8-704B-9FEF-405F86D4CD09}" type="datetimeFigureOut">
              <a:rPr lang="en-US" smtClean="0"/>
              <a:t>10/15/24</a:t>
            </a:fld>
            <a:endParaRPr lang="en-US"/>
          </a:p>
        </p:txBody>
      </p:sp>
      <p:sp>
        <p:nvSpPr>
          <p:cNvPr id="5" name="Footer Placeholder 4">
            <a:extLst>
              <a:ext uri="{FF2B5EF4-FFF2-40B4-BE49-F238E27FC236}">
                <a16:creationId xmlns:a16="http://schemas.microsoft.com/office/drawing/2014/main" id="{358F51C9-F0DF-6486-B759-410A46886C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89462F4-383B-427C-9728-5A007D930B3F}"/>
              </a:ext>
            </a:extLst>
          </p:cNvPr>
          <p:cNvSpPr>
            <a:spLocks noGrp="1"/>
          </p:cNvSpPr>
          <p:nvPr>
            <p:ph type="sldNum" sz="quarter" idx="12"/>
          </p:nvPr>
        </p:nvSpPr>
        <p:spPr/>
        <p:txBody>
          <a:bodyPr/>
          <a:lstStyle/>
          <a:p>
            <a:fld id="{49FAB601-DFA0-4D46-9054-947D6F5EB121}" type="slidenum">
              <a:rPr lang="en-US" smtClean="0"/>
              <a:t>‹#›</a:t>
            </a:fld>
            <a:endParaRPr lang="en-US"/>
          </a:p>
        </p:txBody>
      </p:sp>
    </p:spTree>
    <p:extLst>
      <p:ext uri="{BB962C8B-B14F-4D97-AF65-F5344CB8AC3E}">
        <p14:creationId xmlns:p14="http://schemas.microsoft.com/office/powerpoint/2010/main" val="4259121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3E6C1D-8684-EC5F-D4A9-5B0E56512D7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27E3584-897C-83C7-AD23-E35CAF0F3E3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CE32147-73B6-11FA-E065-5AD7135B1F13}"/>
              </a:ext>
            </a:extLst>
          </p:cNvPr>
          <p:cNvSpPr>
            <a:spLocks noGrp="1"/>
          </p:cNvSpPr>
          <p:nvPr>
            <p:ph type="dt" sz="half" idx="10"/>
          </p:nvPr>
        </p:nvSpPr>
        <p:spPr/>
        <p:txBody>
          <a:bodyPr/>
          <a:lstStyle/>
          <a:p>
            <a:fld id="{5F682C23-C3C8-704B-9FEF-405F86D4CD09}" type="datetimeFigureOut">
              <a:rPr lang="en-US" smtClean="0"/>
              <a:t>10/15/24</a:t>
            </a:fld>
            <a:endParaRPr lang="en-US"/>
          </a:p>
        </p:txBody>
      </p:sp>
      <p:sp>
        <p:nvSpPr>
          <p:cNvPr id="5" name="Footer Placeholder 4">
            <a:extLst>
              <a:ext uri="{FF2B5EF4-FFF2-40B4-BE49-F238E27FC236}">
                <a16:creationId xmlns:a16="http://schemas.microsoft.com/office/drawing/2014/main" id="{C98066BD-07D9-49FA-312E-CA20646FF17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8CB6CC7-600F-95F4-A54A-4EF96D53506C}"/>
              </a:ext>
            </a:extLst>
          </p:cNvPr>
          <p:cNvSpPr>
            <a:spLocks noGrp="1"/>
          </p:cNvSpPr>
          <p:nvPr>
            <p:ph type="sldNum" sz="quarter" idx="12"/>
          </p:nvPr>
        </p:nvSpPr>
        <p:spPr/>
        <p:txBody>
          <a:bodyPr/>
          <a:lstStyle/>
          <a:p>
            <a:fld id="{49FAB601-DFA0-4D46-9054-947D6F5EB121}" type="slidenum">
              <a:rPr lang="en-US" smtClean="0"/>
              <a:t>‹#›</a:t>
            </a:fld>
            <a:endParaRPr lang="en-US"/>
          </a:p>
        </p:txBody>
      </p:sp>
    </p:spTree>
    <p:extLst>
      <p:ext uri="{BB962C8B-B14F-4D97-AF65-F5344CB8AC3E}">
        <p14:creationId xmlns:p14="http://schemas.microsoft.com/office/powerpoint/2010/main" val="15491687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771BFD-B5C5-85CC-DE6A-D35CD59E0BF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D16C9F1-298C-513E-A2BA-CECCC4083CE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FFAB2CE-1BB3-F023-0C4C-D545C5E5F77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BE24501-F5E2-6FC8-0D6E-2E1FCB1FC03A}"/>
              </a:ext>
            </a:extLst>
          </p:cNvPr>
          <p:cNvSpPr>
            <a:spLocks noGrp="1"/>
          </p:cNvSpPr>
          <p:nvPr>
            <p:ph type="dt" sz="half" idx="10"/>
          </p:nvPr>
        </p:nvSpPr>
        <p:spPr/>
        <p:txBody>
          <a:bodyPr/>
          <a:lstStyle/>
          <a:p>
            <a:fld id="{5F682C23-C3C8-704B-9FEF-405F86D4CD09}" type="datetimeFigureOut">
              <a:rPr lang="en-US" smtClean="0"/>
              <a:t>10/15/24</a:t>
            </a:fld>
            <a:endParaRPr lang="en-US"/>
          </a:p>
        </p:txBody>
      </p:sp>
      <p:sp>
        <p:nvSpPr>
          <p:cNvPr id="6" name="Footer Placeholder 5">
            <a:extLst>
              <a:ext uri="{FF2B5EF4-FFF2-40B4-BE49-F238E27FC236}">
                <a16:creationId xmlns:a16="http://schemas.microsoft.com/office/drawing/2014/main" id="{81A7CC6A-B0B0-0EF9-98E1-A72FA780664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97EFFFE-465B-A4A3-CD79-585CFD711B7D}"/>
              </a:ext>
            </a:extLst>
          </p:cNvPr>
          <p:cNvSpPr>
            <a:spLocks noGrp="1"/>
          </p:cNvSpPr>
          <p:nvPr>
            <p:ph type="sldNum" sz="quarter" idx="12"/>
          </p:nvPr>
        </p:nvSpPr>
        <p:spPr/>
        <p:txBody>
          <a:bodyPr/>
          <a:lstStyle/>
          <a:p>
            <a:fld id="{49FAB601-DFA0-4D46-9054-947D6F5EB121}" type="slidenum">
              <a:rPr lang="en-US" smtClean="0"/>
              <a:t>‹#›</a:t>
            </a:fld>
            <a:endParaRPr lang="en-US"/>
          </a:p>
        </p:txBody>
      </p:sp>
    </p:spTree>
    <p:extLst>
      <p:ext uri="{BB962C8B-B14F-4D97-AF65-F5344CB8AC3E}">
        <p14:creationId xmlns:p14="http://schemas.microsoft.com/office/powerpoint/2010/main" val="14328207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3A874F-7BB2-9C00-8179-928BB3DF968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B2B8EC5-E975-6401-8816-6F46818B1A5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EB54539-3579-23D8-A35E-67EF44D19A7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1C1A6AA-B0F9-B34A-D80B-629E0FA49E2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75AFBEF-9712-06A6-F0DF-CA3A6E3C61C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1D9226F-A98F-03EB-8D60-36613F7F452D}"/>
              </a:ext>
            </a:extLst>
          </p:cNvPr>
          <p:cNvSpPr>
            <a:spLocks noGrp="1"/>
          </p:cNvSpPr>
          <p:nvPr>
            <p:ph type="dt" sz="half" idx="10"/>
          </p:nvPr>
        </p:nvSpPr>
        <p:spPr/>
        <p:txBody>
          <a:bodyPr/>
          <a:lstStyle/>
          <a:p>
            <a:fld id="{5F682C23-C3C8-704B-9FEF-405F86D4CD09}" type="datetimeFigureOut">
              <a:rPr lang="en-US" smtClean="0"/>
              <a:t>10/15/24</a:t>
            </a:fld>
            <a:endParaRPr lang="en-US"/>
          </a:p>
        </p:txBody>
      </p:sp>
      <p:sp>
        <p:nvSpPr>
          <p:cNvPr id="8" name="Footer Placeholder 7">
            <a:extLst>
              <a:ext uri="{FF2B5EF4-FFF2-40B4-BE49-F238E27FC236}">
                <a16:creationId xmlns:a16="http://schemas.microsoft.com/office/drawing/2014/main" id="{F0355601-D29F-2C09-E29B-D2570058361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3473A02-3B17-7897-83AF-2FB1210C0D7C}"/>
              </a:ext>
            </a:extLst>
          </p:cNvPr>
          <p:cNvSpPr>
            <a:spLocks noGrp="1"/>
          </p:cNvSpPr>
          <p:nvPr>
            <p:ph type="sldNum" sz="quarter" idx="12"/>
          </p:nvPr>
        </p:nvSpPr>
        <p:spPr/>
        <p:txBody>
          <a:bodyPr/>
          <a:lstStyle/>
          <a:p>
            <a:fld id="{49FAB601-DFA0-4D46-9054-947D6F5EB121}" type="slidenum">
              <a:rPr lang="en-US" smtClean="0"/>
              <a:t>‹#›</a:t>
            </a:fld>
            <a:endParaRPr lang="en-US"/>
          </a:p>
        </p:txBody>
      </p:sp>
    </p:spTree>
    <p:extLst>
      <p:ext uri="{BB962C8B-B14F-4D97-AF65-F5344CB8AC3E}">
        <p14:creationId xmlns:p14="http://schemas.microsoft.com/office/powerpoint/2010/main" val="36819574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641753-BEC5-ABBF-7433-3B898A54909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181BDBE-3548-CCD0-5FCA-ADF8034E915D}"/>
              </a:ext>
            </a:extLst>
          </p:cNvPr>
          <p:cNvSpPr>
            <a:spLocks noGrp="1"/>
          </p:cNvSpPr>
          <p:nvPr>
            <p:ph type="dt" sz="half" idx="10"/>
          </p:nvPr>
        </p:nvSpPr>
        <p:spPr/>
        <p:txBody>
          <a:bodyPr/>
          <a:lstStyle/>
          <a:p>
            <a:fld id="{5F682C23-C3C8-704B-9FEF-405F86D4CD09}" type="datetimeFigureOut">
              <a:rPr lang="en-US" smtClean="0"/>
              <a:t>10/15/24</a:t>
            </a:fld>
            <a:endParaRPr lang="en-US"/>
          </a:p>
        </p:txBody>
      </p:sp>
      <p:sp>
        <p:nvSpPr>
          <p:cNvPr id="4" name="Footer Placeholder 3">
            <a:extLst>
              <a:ext uri="{FF2B5EF4-FFF2-40B4-BE49-F238E27FC236}">
                <a16:creationId xmlns:a16="http://schemas.microsoft.com/office/drawing/2014/main" id="{274E0FDC-9463-93C0-04D5-46CBD444332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B189B86-CDC3-5750-9C45-F437E4D92EAF}"/>
              </a:ext>
            </a:extLst>
          </p:cNvPr>
          <p:cNvSpPr>
            <a:spLocks noGrp="1"/>
          </p:cNvSpPr>
          <p:nvPr>
            <p:ph type="sldNum" sz="quarter" idx="12"/>
          </p:nvPr>
        </p:nvSpPr>
        <p:spPr/>
        <p:txBody>
          <a:bodyPr/>
          <a:lstStyle/>
          <a:p>
            <a:fld id="{49FAB601-DFA0-4D46-9054-947D6F5EB121}" type="slidenum">
              <a:rPr lang="en-US" smtClean="0"/>
              <a:t>‹#›</a:t>
            </a:fld>
            <a:endParaRPr lang="en-US"/>
          </a:p>
        </p:txBody>
      </p:sp>
    </p:spTree>
    <p:extLst>
      <p:ext uri="{BB962C8B-B14F-4D97-AF65-F5344CB8AC3E}">
        <p14:creationId xmlns:p14="http://schemas.microsoft.com/office/powerpoint/2010/main" val="26740940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FD918A7-7A1C-3039-557E-B8D702DF6E7D}"/>
              </a:ext>
            </a:extLst>
          </p:cNvPr>
          <p:cNvSpPr>
            <a:spLocks noGrp="1"/>
          </p:cNvSpPr>
          <p:nvPr>
            <p:ph type="dt" sz="half" idx="10"/>
          </p:nvPr>
        </p:nvSpPr>
        <p:spPr/>
        <p:txBody>
          <a:bodyPr/>
          <a:lstStyle/>
          <a:p>
            <a:fld id="{5F682C23-C3C8-704B-9FEF-405F86D4CD09}" type="datetimeFigureOut">
              <a:rPr lang="en-US" smtClean="0"/>
              <a:t>10/15/24</a:t>
            </a:fld>
            <a:endParaRPr lang="en-US"/>
          </a:p>
        </p:txBody>
      </p:sp>
      <p:sp>
        <p:nvSpPr>
          <p:cNvPr id="3" name="Footer Placeholder 2">
            <a:extLst>
              <a:ext uri="{FF2B5EF4-FFF2-40B4-BE49-F238E27FC236}">
                <a16:creationId xmlns:a16="http://schemas.microsoft.com/office/drawing/2014/main" id="{1E0B8FCA-91CD-0E4E-82C9-22DF2E788E2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3FEE4E4-8300-C01E-3CF4-122B67922022}"/>
              </a:ext>
            </a:extLst>
          </p:cNvPr>
          <p:cNvSpPr>
            <a:spLocks noGrp="1"/>
          </p:cNvSpPr>
          <p:nvPr>
            <p:ph type="sldNum" sz="quarter" idx="12"/>
          </p:nvPr>
        </p:nvSpPr>
        <p:spPr/>
        <p:txBody>
          <a:bodyPr/>
          <a:lstStyle/>
          <a:p>
            <a:fld id="{49FAB601-DFA0-4D46-9054-947D6F5EB121}" type="slidenum">
              <a:rPr lang="en-US" smtClean="0"/>
              <a:t>‹#›</a:t>
            </a:fld>
            <a:endParaRPr lang="en-US"/>
          </a:p>
        </p:txBody>
      </p:sp>
    </p:spTree>
    <p:extLst>
      <p:ext uri="{BB962C8B-B14F-4D97-AF65-F5344CB8AC3E}">
        <p14:creationId xmlns:p14="http://schemas.microsoft.com/office/powerpoint/2010/main" val="15838484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C63719-3A63-08CF-D805-3D1048055F5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6292009-EE97-950E-9046-888429FD445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2709DD1-1331-C26A-91F5-3E05F206ABF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897C425-F23D-B099-D038-59AB31BDD66A}"/>
              </a:ext>
            </a:extLst>
          </p:cNvPr>
          <p:cNvSpPr>
            <a:spLocks noGrp="1"/>
          </p:cNvSpPr>
          <p:nvPr>
            <p:ph type="dt" sz="half" idx="10"/>
          </p:nvPr>
        </p:nvSpPr>
        <p:spPr/>
        <p:txBody>
          <a:bodyPr/>
          <a:lstStyle/>
          <a:p>
            <a:fld id="{5F682C23-C3C8-704B-9FEF-405F86D4CD09}" type="datetimeFigureOut">
              <a:rPr lang="en-US" smtClean="0"/>
              <a:t>10/15/24</a:t>
            </a:fld>
            <a:endParaRPr lang="en-US"/>
          </a:p>
        </p:txBody>
      </p:sp>
      <p:sp>
        <p:nvSpPr>
          <p:cNvPr id="6" name="Footer Placeholder 5">
            <a:extLst>
              <a:ext uri="{FF2B5EF4-FFF2-40B4-BE49-F238E27FC236}">
                <a16:creationId xmlns:a16="http://schemas.microsoft.com/office/drawing/2014/main" id="{3327065C-2094-363C-78FF-F7CADC47159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91700D8-627D-1D5C-1C25-EF42A1E0C215}"/>
              </a:ext>
            </a:extLst>
          </p:cNvPr>
          <p:cNvSpPr>
            <a:spLocks noGrp="1"/>
          </p:cNvSpPr>
          <p:nvPr>
            <p:ph type="sldNum" sz="quarter" idx="12"/>
          </p:nvPr>
        </p:nvSpPr>
        <p:spPr/>
        <p:txBody>
          <a:bodyPr/>
          <a:lstStyle/>
          <a:p>
            <a:fld id="{49FAB601-DFA0-4D46-9054-947D6F5EB121}" type="slidenum">
              <a:rPr lang="en-US" smtClean="0"/>
              <a:t>‹#›</a:t>
            </a:fld>
            <a:endParaRPr lang="en-US"/>
          </a:p>
        </p:txBody>
      </p:sp>
    </p:spTree>
    <p:extLst>
      <p:ext uri="{BB962C8B-B14F-4D97-AF65-F5344CB8AC3E}">
        <p14:creationId xmlns:p14="http://schemas.microsoft.com/office/powerpoint/2010/main" val="15782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4D99CD-0F8D-DAF7-6118-9C5507B1834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474DD02-3384-6C20-187C-E0A97CE58CD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95957DA-E153-1065-4C2D-4F705566FC2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2411720-D0FB-BEEA-BACF-B91AB5386D0F}"/>
              </a:ext>
            </a:extLst>
          </p:cNvPr>
          <p:cNvSpPr>
            <a:spLocks noGrp="1"/>
          </p:cNvSpPr>
          <p:nvPr>
            <p:ph type="dt" sz="half" idx="10"/>
          </p:nvPr>
        </p:nvSpPr>
        <p:spPr/>
        <p:txBody>
          <a:bodyPr/>
          <a:lstStyle/>
          <a:p>
            <a:fld id="{5F682C23-C3C8-704B-9FEF-405F86D4CD09}" type="datetimeFigureOut">
              <a:rPr lang="en-US" smtClean="0"/>
              <a:t>10/15/24</a:t>
            </a:fld>
            <a:endParaRPr lang="en-US"/>
          </a:p>
        </p:txBody>
      </p:sp>
      <p:sp>
        <p:nvSpPr>
          <p:cNvPr id="6" name="Footer Placeholder 5">
            <a:extLst>
              <a:ext uri="{FF2B5EF4-FFF2-40B4-BE49-F238E27FC236}">
                <a16:creationId xmlns:a16="http://schemas.microsoft.com/office/drawing/2014/main" id="{5360E39C-935A-F441-F7F8-B437C813BBC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94F8FE0-D07F-1710-5E2A-B241346A1B86}"/>
              </a:ext>
            </a:extLst>
          </p:cNvPr>
          <p:cNvSpPr>
            <a:spLocks noGrp="1"/>
          </p:cNvSpPr>
          <p:nvPr>
            <p:ph type="sldNum" sz="quarter" idx="12"/>
          </p:nvPr>
        </p:nvSpPr>
        <p:spPr/>
        <p:txBody>
          <a:bodyPr/>
          <a:lstStyle/>
          <a:p>
            <a:fld id="{49FAB601-DFA0-4D46-9054-947D6F5EB121}" type="slidenum">
              <a:rPr lang="en-US" smtClean="0"/>
              <a:t>‹#›</a:t>
            </a:fld>
            <a:endParaRPr lang="en-US"/>
          </a:p>
        </p:txBody>
      </p:sp>
    </p:spTree>
    <p:extLst>
      <p:ext uri="{BB962C8B-B14F-4D97-AF65-F5344CB8AC3E}">
        <p14:creationId xmlns:p14="http://schemas.microsoft.com/office/powerpoint/2010/main" val="34643708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A63DE3C-4C90-8892-5C01-1B0BB4CA9A6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329C93D-6B01-4DDF-4921-521C25FB9CB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3832AC7-9613-E75F-6ABF-8EAC4DCE8AE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5F682C23-C3C8-704B-9FEF-405F86D4CD09}" type="datetimeFigureOut">
              <a:rPr lang="en-US" smtClean="0"/>
              <a:t>10/15/24</a:t>
            </a:fld>
            <a:endParaRPr lang="en-US"/>
          </a:p>
        </p:txBody>
      </p:sp>
      <p:sp>
        <p:nvSpPr>
          <p:cNvPr id="5" name="Footer Placeholder 4">
            <a:extLst>
              <a:ext uri="{FF2B5EF4-FFF2-40B4-BE49-F238E27FC236}">
                <a16:creationId xmlns:a16="http://schemas.microsoft.com/office/drawing/2014/main" id="{A7483B24-2A45-9F1F-62E3-0BC77573381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E58A53C4-FA02-BDB0-23B0-24FECBDBF7E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9FAB601-DFA0-4D46-9054-947D6F5EB121}" type="slidenum">
              <a:rPr lang="en-US" smtClean="0"/>
              <a:t>‹#›</a:t>
            </a:fld>
            <a:endParaRPr lang="en-US"/>
          </a:p>
        </p:txBody>
      </p:sp>
    </p:spTree>
    <p:extLst>
      <p:ext uri="{BB962C8B-B14F-4D97-AF65-F5344CB8AC3E}">
        <p14:creationId xmlns:p14="http://schemas.microsoft.com/office/powerpoint/2010/main" val="2263169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pxhere.com/en/photo/737784"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8.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sv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group of people on a roller coaster&#10;&#10;Description automatically generated">
            <a:extLst>
              <a:ext uri="{FF2B5EF4-FFF2-40B4-BE49-F238E27FC236}">
                <a16:creationId xmlns:a16="http://schemas.microsoft.com/office/drawing/2014/main" id="{54B6C04D-269C-DFC4-17FF-6DD249C0F8CC}"/>
              </a:ext>
            </a:extLst>
          </p:cNvPr>
          <p:cNvPicPr>
            <a:picLocks noChangeAspect="1"/>
          </p:cNvPicPr>
          <p:nvPr/>
        </p:nvPicPr>
        <p:blipFill>
          <a:blip r:embed="rId2">
            <a:alphaModFix amt="35000"/>
            <a:extLst>
              <a:ext uri="{837473B0-CC2E-450A-ABE3-18F120FF3D39}">
                <a1611:picAttrSrcUrl xmlns:a1611="http://schemas.microsoft.com/office/drawing/2016/11/main" r:id="rId3"/>
              </a:ext>
            </a:extLst>
          </a:blip>
          <a:stretch>
            <a:fillRect/>
          </a:stretch>
        </p:blipFill>
        <p:spPr>
          <a:xfrm>
            <a:off x="0" y="0"/>
            <a:ext cx="12192000" cy="6865620"/>
          </a:xfrm>
          <a:prstGeom prst="rect">
            <a:avLst/>
          </a:prstGeom>
          <a:noFill/>
        </p:spPr>
      </p:pic>
      <p:sp>
        <p:nvSpPr>
          <p:cNvPr id="2" name="Title 1">
            <a:extLst>
              <a:ext uri="{FF2B5EF4-FFF2-40B4-BE49-F238E27FC236}">
                <a16:creationId xmlns:a16="http://schemas.microsoft.com/office/drawing/2014/main" id="{94DE655C-0425-F478-0F74-EEFC8AEADD89}"/>
              </a:ext>
            </a:extLst>
          </p:cNvPr>
          <p:cNvSpPr>
            <a:spLocks noGrp="1"/>
          </p:cNvSpPr>
          <p:nvPr>
            <p:ph type="ctrTitle"/>
          </p:nvPr>
        </p:nvSpPr>
        <p:spPr>
          <a:xfrm>
            <a:off x="-147638" y="-25399"/>
            <a:ext cx="9144000" cy="2387600"/>
          </a:xfrm>
        </p:spPr>
        <p:txBody>
          <a:bodyPr>
            <a:normAutofit/>
          </a:bodyPr>
          <a:lstStyle/>
          <a:p>
            <a:r>
              <a:rPr lang="en-US" dirty="0">
                <a:solidFill>
                  <a:srgbClr val="002060"/>
                </a:solidFill>
              </a:rPr>
              <a:t>Navigating BIG Feelings: </a:t>
            </a:r>
            <a:br>
              <a:rPr lang="en-US" dirty="0">
                <a:solidFill>
                  <a:srgbClr val="002060"/>
                </a:solidFill>
              </a:rPr>
            </a:br>
            <a:r>
              <a:rPr lang="en-US" dirty="0">
                <a:solidFill>
                  <a:srgbClr val="002060"/>
                </a:solidFill>
              </a:rPr>
              <a:t>An Art and A Science</a:t>
            </a:r>
          </a:p>
        </p:txBody>
      </p:sp>
      <p:sp>
        <p:nvSpPr>
          <p:cNvPr id="3" name="Subtitle 2">
            <a:extLst>
              <a:ext uri="{FF2B5EF4-FFF2-40B4-BE49-F238E27FC236}">
                <a16:creationId xmlns:a16="http://schemas.microsoft.com/office/drawing/2014/main" id="{FB5064FC-DC9D-15CB-70AC-2EEF63DE5A49}"/>
              </a:ext>
            </a:extLst>
          </p:cNvPr>
          <p:cNvSpPr>
            <a:spLocks noGrp="1"/>
          </p:cNvSpPr>
          <p:nvPr>
            <p:ph type="subTitle" idx="1"/>
          </p:nvPr>
        </p:nvSpPr>
        <p:spPr>
          <a:xfrm>
            <a:off x="-147638" y="2632075"/>
            <a:ext cx="9144000" cy="2387600"/>
          </a:xfrm>
        </p:spPr>
        <p:txBody>
          <a:bodyPr/>
          <a:lstStyle/>
          <a:p>
            <a:r>
              <a:rPr lang="en-US" dirty="0"/>
              <a:t>Meghan Barlow, Ph.D.</a:t>
            </a:r>
          </a:p>
          <a:p>
            <a:r>
              <a:rPr lang="en-US" dirty="0"/>
              <a:t>Pediatric Psychologist</a:t>
            </a:r>
          </a:p>
        </p:txBody>
      </p:sp>
      <p:pic>
        <p:nvPicPr>
          <p:cNvPr id="4" name="Picture 3">
            <a:extLst>
              <a:ext uri="{FF2B5EF4-FFF2-40B4-BE49-F238E27FC236}">
                <a16:creationId xmlns:a16="http://schemas.microsoft.com/office/drawing/2014/main" id="{2AFA61F3-5842-C3FF-0C1B-C983ADEB0B99}"/>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3538537" y="3602355"/>
            <a:ext cx="1771650" cy="1417320"/>
          </a:xfrm>
          <a:prstGeom prst="rect">
            <a:avLst/>
          </a:prstGeom>
        </p:spPr>
      </p:pic>
    </p:spTree>
    <p:extLst>
      <p:ext uri="{BB962C8B-B14F-4D97-AF65-F5344CB8AC3E}">
        <p14:creationId xmlns:p14="http://schemas.microsoft.com/office/powerpoint/2010/main" val="7966412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F72E25F-4C13-709A-027D-24043F56FA01}"/>
              </a:ext>
            </a:extLst>
          </p:cNvPr>
          <p:cNvSpPr txBox="1"/>
          <p:nvPr/>
        </p:nvSpPr>
        <p:spPr>
          <a:xfrm>
            <a:off x="2071687" y="2886075"/>
            <a:ext cx="7802392" cy="830997"/>
          </a:xfrm>
          <a:prstGeom prst="rect">
            <a:avLst/>
          </a:prstGeom>
          <a:noFill/>
        </p:spPr>
        <p:txBody>
          <a:bodyPr wrap="none" rtlCol="0">
            <a:spAutoFit/>
          </a:bodyPr>
          <a:lstStyle/>
          <a:p>
            <a:r>
              <a:rPr lang="en-US" sz="4800" dirty="0"/>
              <a:t>Please get to the strategies…</a:t>
            </a:r>
          </a:p>
        </p:txBody>
      </p:sp>
    </p:spTree>
    <p:extLst>
      <p:ext uri="{BB962C8B-B14F-4D97-AF65-F5344CB8AC3E}">
        <p14:creationId xmlns:p14="http://schemas.microsoft.com/office/powerpoint/2010/main" val="18205245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5A66E7-D823-3CA2-65C1-BB3D5A1EEC17}"/>
              </a:ext>
            </a:extLst>
          </p:cNvPr>
          <p:cNvSpPr>
            <a:spLocks noGrp="1"/>
          </p:cNvSpPr>
          <p:nvPr>
            <p:ph type="title"/>
          </p:nvPr>
        </p:nvSpPr>
        <p:spPr/>
        <p:txBody>
          <a:bodyPr/>
          <a:lstStyle/>
          <a:p>
            <a:r>
              <a:rPr lang="en-US" dirty="0"/>
              <a:t>Explosions, Meltdowns, Shutdowns</a:t>
            </a:r>
          </a:p>
        </p:txBody>
      </p:sp>
      <p:sp>
        <p:nvSpPr>
          <p:cNvPr id="3" name="Content Placeholder 2">
            <a:extLst>
              <a:ext uri="{FF2B5EF4-FFF2-40B4-BE49-F238E27FC236}">
                <a16:creationId xmlns:a16="http://schemas.microsoft.com/office/drawing/2014/main" id="{29D4FD95-9E76-ABE8-29F8-117EA3D35E77}"/>
              </a:ext>
            </a:extLst>
          </p:cNvPr>
          <p:cNvSpPr>
            <a:spLocks noGrp="1"/>
          </p:cNvSpPr>
          <p:nvPr>
            <p:ph idx="1"/>
          </p:nvPr>
        </p:nvSpPr>
        <p:spPr>
          <a:xfrm>
            <a:off x="585788" y="1690688"/>
            <a:ext cx="10768012" cy="4486275"/>
          </a:xfrm>
        </p:spPr>
        <p:txBody>
          <a:bodyPr>
            <a:normAutofit lnSpcReduction="10000"/>
          </a:bodyPr>
          <a:lstStyle/>
          <a:p>
            <a:pPr marL="0" indent="0">
              <a:buNone/>
            </a:pPr>
            <a:r>
              <a:rPr lang="en-US" dirty="0"/>
              <a:t>#1) Collect yourself – pause, take a breath, slow down</a:t>
            </a:r>
          </a:p>
          <a:p>
            <a:pPr marL="0" indent="0">
              <a:buNone/>
            </a:pPr>
            <a:r>
              <a:rPr lang="en-US" dirty="0"/>
              <a:t>#2) Detach – step back and label, “wow, she’s really having trouble”</a:t>
            </a:r>
          </a:p>
          <a:p>
            <a:pPr marL="0" indent="0">
              <a:buNone/>
            </a:pPr>
            <a:r>
              <a:rPr lang="en-US" dirty="0"/>
              <a:t>#3) Validate – “mirror”/reflect their feelings, repeat their words…</a:t>
            </a:r>
          </a:p>
          <a:p>
            <a:pPr marL="0" indent="0">
              <a:buNone/>
            </a:pPr>
            <a:r>
              <a:rPr lang="en-US" dirty="0"/>
              <a:t>keep it short and simple</a:t>
            </a:r>
          </a:p>
          <a:p>
            <a:pPr marL="0" indent="0">
              <a:buNone/>
            </a:pPr>
            <a:r>
              <a:rPr lang="en-US" dirty="0"/>
              <a:t>#4) Wait for the break (here’s where the art comes in) – clues: volume changes, face softens, gaze changes, slowing down, “yes and…”</a:t>
            </a:r>
          </a:p>
          <a:p>
            <a:pPr marL="0" indent="0">
              <a:buNone/>
            </a:pPr>
            <a:r>
              <a:rPr lang="en-US" dirty="0"/>
              <a:t>#5) Normalize/Ground – bring intensity of language down a notch, take your body language and tone in the direction you want them to go</a:t>
            </a:r>
          </a:p>
          <a:p>
            <a:pPr marL="0" indent="0">
              <a:buNone/>
            </a:pPr>
            <a:r>
              <a:rPr lang="en-US" dirty="0"/>
              <a:t>#6) Offer support, comfort, suggestions, space</a:t>
            </a:r>
          </a:p>
        </p:txBody>
      </p:sp>
    </p:spTree>
    <p:extLst>
      <p:ext uri="{BB962C8B-B14F-4D97-AF65-F5344CB8AC3E}">
        <p14:creationId xmlns:p14="http://schemas.microsoft.com/office/powerpoint/2010/main" val="23996055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EA8D525-DA18-FE35-F1F1-3DF70F07D99D}"/>
              </a:ext>
            </a:extLst>
          </p:cNvPr>
          <p:cNvSpPr>
            <a:spLocks noGrp="1"/>
          </p:cNvSpPr>
          <p:nvPr>
            <p:ph type="title"/>
          </p:nvPr>
        </p:nvSpPr>
        <p:spPr/>
        <p:txBody>
          <a:bodyPr/>
          <a:lstStyle/>
          <a:p>
            <a:r>
              <a:rPr lang="en-US" dirty="0"/>
              <a:t>If Pattern of Behavior is Maladaptive</a:t>
            </a:r>
          </a:p>
        </p:txBody>
      </p:sp>
      <p:sp>
        <p:nvSpPr>
          <p:cNvPr id="5" name="Content Placeholder 4">
            <a:extLst>
              <a:ext uri="{FF2B5EF4-FFF2-40B4-BE49-F238E27FC236}">
                <a16:creationId xmlns:a16="http://schemas.microsoft.com/office/drawing/2014/main" id="{8B5D47EE-75D8-A05F-10C7-11DFC8A446BD}"/>
              </a:ext>
            </a:extLst>
          </p:cNvPr>
          <p:cNvSpPr>
            <a:spLocks noGrp="1"/>
          </p:cNvSpPr>
          <p:nvPr>
            <p:ph idx="1"/>
          </p:nvPr>
        </p:nvSpPr>
        <p:spPr/>
        <p:txBody>
          <a:bodyPr>
            <a:normAutofit/>
          </a:bodyPr>
          <a:lstStyle/>
          <a:p>
            <a:r>
              <a:rPr lang="en-US" dirty="0"/>
              <a:t>When child is calm, address the problem behavior</a:t>
            </a:r>
          </a:p>
          <a:p>
            <a:pPr marL="0" indent="0">
              <a:buNone/>
            </a:pPr>
            <a:endParaRPr lang="en-US" dirty="0"/>
          </a:p>
          <a:p>
            <a:pPr lvl="1"/>
            <a:r>
              <a:rPr lang="en-US" sz="2800" dirty="0"/>
              <a:t>“It seems like you’re feeling a little better now, and I’m glad. I know when you’re feeling ____, it’s hard to {think clearly/calm down} and it’s hard to stop yourself from {insert problematic behavior}. I’m also pretty sure that when you’re {calm/feeling better}, you know that {problematic behavior} is not ok and maybe you can even see how it makes the situation worse sometimes.”</a:t>
            </a:r>
          </a:p>
        </p:txBody>
      </p:sp>
    </p:spTree>
    <p:extLst>
      <p:ext uri="{BB962C8B-B14F-4D97-AF65-F5344CB8AC3E}">
        <p14:creationId xmlns:p14="http://schemas.microsoft.com/office/powerpoint/2010/main" val="4746910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F396ED-0BDD-4973-91BD-A237C2E5CFCC}"/>
              </a:ext>
            </a:extLst>
          </p:cNvPr>
          <p:cNvSpPr>
            <a:spLocks noGrp="1"/>
          </p:cNvSpPr>
          <p:nvPr>
            <p:ph type="title"/>
          </p:nvPr>
        </p:nvSpPr>
        <p:spPr/>
        <p:txBody>
          <a:bodyPr/>
          <a:lstStyle/>
          <a:p>
            <a:r>
              <a:rPr lang="en-US" dirty="0"/>
              <a:t>If Pattern of Behavior is Maladaptive</a:t>
            </a:r>
          </a:p>
        </p:txBody>
      </p:sp>
      <p:sp>
        <p:nvSpPr>
          <p:cNvPr id="3" name="Content Placeholder 2">
            <a:extLst>
              <a:ext uri="{FF2B5EF4-FFF2-40B4-BE49-F238E27FC236}">
                <a16:creationId xmlns:a16="http://schemas.microsoft.com/office/drawing/2014/main" id="{E78788C4-37FE-141F-2BB7-2F982ED898FF}"/>
              </a:ext>
            </a:extLst>
          </p:cNvPr>
          <p:cNvSpPr>
            <a:spLocks noGrp="1"/>
          </p:cNvSpPr>
          <p:nvPr>
            <p:ph idx="1"/>
          </p:nvPr>
        </p:nvSpPr>
        <p:spPr>
          <a:xfrm>
            <a:off x="628650" y="1500188"/>
            <a:ext cx="10725150" cy="4676775"/>
          </a:xfrm>
        </p:spPr>
        <p:txBody>
          <a:bodyPr>
            <a:normAutofit fontScale="92500"/>
          </a:bodyPr>
          <a:lstStyle/>
          <a:p>
            <a:r>
              <a:rPr lang="en-US" dirty="0"/>
              <a:t>Wait for acknowledgement (or excuse), offer reassurance that you’re not mad and they’re not getting in trouble…this is not about what already happened, you’re not looking for them to take responsibility or ownership…if they try to bait you, don’t bite</a:t>
            </a:r>
          </a:p>
          <a:p>
            <a:pPr marL="0" indent="0">
              <a:buNone/>
            </a:pPr>
            <a:endParaRPr lang="en-US" dirty="0"/>
          </a:p>
          <a:p>
            <a:pPr lvl="1"/>
            <a:r>
              <a:rPr lang="en-US" sz="2800" dirty="0"/>
              <a:t>“Yeah, I get it. It happens. And I know, at some point, you’re probably going to feel ___ again and it might be hard to {think clearly/calm down} and you might feel like {problematic behavior}. But since {problematic behavior} isn’t ok and also doesn’t really seem to end up making you feel better – it actually seems to make the situation worse in some way – I wondered if we could try to think of other things you can do when you’re feeling that way.”</a:t>
            </a:r>
          </a:p>
          <a:p>
            <a:endParaRPr lang="en-US" dirty="0"/>
          </a:p>
        </p:txBody>
      </p:sp>
    </p:spTree>
    <p:extLst>
      <p:ext uri="{BB962C8B-B14F-4D97-AF65-F5344CB8AC3E}">
        <p14:creationId xmlns:p14="http://schemas.microsoft.com/office/powerpoint/2010/main" val="16222443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4241D1-810D-F36E-C2BE-F2CE44419627}"/>
              </a:ext>
            </a:extLst>
          </p:cNvPr>
          <p:cNvSpPr>
            <a:spLocks noGrp="1"/>
          </p:cNvSpPr>
          <p:nvPr>
            <p:ph type="title"/>
          </p:nvPr>
        </p:nvSpPr>
        <p:spPr/>
        <p:txBody>
          <a:bodyPr/>
          <a:lstStyle/>
          <a:p>
            <a:r>
              <a:rPr lang="en-US" dirty="0"/>
              <a:t>Now What?</a:t>
            </a:r>
          </a:p>
        </p:txBody>
      </p:sp>
      <p:sp>
        <p:nvSpPr>
          <p:cNvPr id="3" name="Content Placeholder 2">
            <a:extLst>
              <a:ext uri="{FF2B5EF4-FFF2-40B4-BE49-F238E27FC236}">
                <a16:creationId xmlns:a16="http://schemas.microsoft.com/office/drawing/2014/main" id="{C4B2899C-4F96-B009-2C14-F2BC7EF067BA}"/>
              </a:ext>
            </a:extLst>
          </p:cNvPr>
          <p:cNvSpPr>
            <a:spLocks noGrp="1"/>
          </p:cNvSpPr>
          <p:nvPr>
            <p:ph idx="1"/>
          </p:nvPr>
        </p:nvSpPr>
        <p:spPr>
          <a:xfrm>
            <a:off x="614363" y="1528763"/>
            <a:ext cx="10739437" cy="4648200"/>
          </a:xfrm>
        </p:spPr>
        <p:txBody>
          <a:bodyPr/>
          <a:lstStyle/>
          <a:p>
            <a:r>
              <a:rPr lang="en-US" dirty="0"/>
              <a:t>If they agree</a:t>
            </a:r>
          </a:p>
          <a:p>
            <a:pPr lvl="1"/>
            <a:r>
              <a:rPr lang="en-US" dirty="0"/>
              <a:t>brainstorm together and agree on trying a plan you both think is realistic and reasonable. Then try. And repeat this process making adjustments and tweaks as needed.</a:t>
            </a:r>
          </a:p>
          <a:p>
            <a:r>
              <a:rPr lang="en-US" dirty="0"/>
              <a:t>If they don’t agree: </a:t>
            </a:r>
          </a:p>
          <a:p>
            <a:pPr lvl="1"/>
            <a:r>
              <a:rPr lang="en-US" dirty="0"/>
              <a:t>don’t take it personally, don’t take the bait </a:t>
            </a:r>
          </a:p>
          <a:p>
            <a:pPr lvl="1"/>
            <a:r>
              <a:rPr lang="en-US" dirty="0"/>
              <a:t>drop the subject for now – “ok, well, you can think about that if you want.”</a:t>
            </a:r>
          </a:p>
          <a:p>
            <a:pPr lvl="1"/>
            <a:r>
              <a:rPr lang="en-US" dirty="0"/>
              <a:t>give it a little time (here’s the art again) and then broach the subject again </a:t>
            </a:r>
          </a:p>
          <a:p>
            <a:pPr lvl="2"/>
            <a:r>
              <a:rPr lang="en-US" sz="2400" dirty="0"/>
              <a:t>“I think I might have an idea about what we could try….” WAIT</a:t>
            </a:r>
          </a:p>
          <a:p>
            <a:pPr lvl="2"/>
            <a:r>
              <a:rPr lang="en-US" sz="2400" dirty="0"/>
              <a:t>“I saw something on </a:t>
            </a:r>
            <a:r>
              <a:rPr lang="en-US" sz="2400" dirty="0" err="1"/>
              <a:t>tiktok</a:t>
            </a:r>
            <a:r>
              <a:rPr lang="en-US" sz="2400" dirty="0"/>
              <a:t>/</a:t>
            </a:r>
            <a:r>
              <a:rPr lang="en-US" sz="2400" dirty="0" err="1"/>
              <a:t>youtube</a:t>
            </a:r>
            <a:r>
              <a:rPr lang="en-US" sz="2400" dirty="0"/>
              <a:t>/Instagram” or “I heard something from {person of interest]”</a:t>
            </a:r>
          </a:p>
          <a:p>
            <a:endParaRPr lang="en-US" dirty="0"/>
          </a:p>
        </p:txBody>
      </p:sp>
    </p:spTree>
    <p:extLst>
      <p:ext uri="{BB962C8B-B14F-4D97-AF65-F5344CB8AC3E}">
        <p14:creationId xmlns:p14="http://schemas.microsoft.com/office/powerpoint/2010/main" val="27712299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A04954-77F0-156A-8D5F-60CDCEE1724E}"/>
              </a:ext>
            </a:extLst>
          </p:cNvPr>
          <p:cNvSpPr>
            <a:spLocks noGrp="1"/>
          </p:cNvSpPr>
          <p:nvPr>
            <p:ph type="title"/>
          </p:nvPr>
        </p:nvSpPr>
        <p:spPr/>
        <p:txBody>
          <a:bodyPr/>
          <a:lstStyle/>
          <a:p>
            <a:r>
              <a:rPr lang="en-US" dirty="0"/>
              <a:t>But Really…What?</a:t>
            </a:r>
          </a:p>
        </p:txBody>
      </p:sp>
      <p:sp>
        <p:nvSpPr>
          <p:cNvPr id="3" name="Content Placeholder 2">
            <a:extLst>
              <a:ext uri="{FF2B5EF4-FFF2-40B4-BE49-F238E27FC236}">
                <a16:creationId xmlns:a16="http://schemas.microsoft.com/office/drawing/2014/main" id="{CDFB12AF-CCEC-139D-4173-EAB53FE7141E}"/>
              </a:ext>
            </a:extLst>
          </p:cNvPr>
          <p:cNvSpPr>
            <a:spLocks noGrp="1"/>
          </p:cNvSpPr>
          <p:nvPr>
            <p:ph idx="1"/>
          </p:nvPr>
        </p:nvSpPr>
        <p:spPr/>
        <p:txBody>
          <a:bodyPr>
            <a:normAutofit fontScale="92500" lnSpcReduction="10000"/>
          </a:bodyPr>
          <a:lstStyle/>
          <a:p>
            <a:r>
              <a:rPr lang="en-US" dirty="0"/>
              <a:t>You know what you </a:t>
            </a:r>
            <a:r>
              <a:rPr lang="en-US" i="1" dirty="0"/>
              <a:t>don’t </a:t>
            </a:r>
            <a:r>
              <a:rPr lang="en-US" dirty="0"/>
              <a:t>want them to do when they feel ____</a:t>
            </a:r>
          </a:p>
          <a:p>
            <a:pPr lvl="1"/>
            <a:r>
              <a:rPr lang="en-US" dirty="0"/>
              <a:t>What behavior would be (more) acceptable (</a:t>
            </a:r>
            <a:r>
              <a:rPr lang="en-US" i="1" dirty="0"/>
              <a:t>not what behavior would be ideal</a:t>
            </a:r>
            <a:r>
              <a:rPr lang="en-US" dirty="0"/>
              <a:t>) ?</a:t>
            </a:r>
          </a:p>
          <a:p>
            <a:pPr lvl="1"/>
            <a:r>
              <a:rPr lang="en-US" dirty="0"/>
              <a:t>What behavior(s) could lead to solving a problem, calming down, or thinking more clearly?</a:t>
            </a:r>
          </a:p>
          <a:p>
            <a:r>
              <a:rPr lang="en-US" dirty="0"/>
              <a:t>Think about the typical consequences they experience when they do the problematic behavior(s)</a:t>
            </a:r>
          </a:p>
          <a:p>
            <a:pPr lvl="1"/>
            <a:r>
              <a:rPr lang="en-US" dirty="0"/>
              <a:t>Since this is a </a:t>
            </a:r>
            <a:r>
              <a:rPr lang="en-US" i="1" dirty="0"/>
              <a:t>pattern of behavior</a:t>
            </a:r>
            <a:r>
              <a:rPr lang="en-US" dirty="0"/>
              <a:t>, there is very likely some reinforcement (reward)</a:t>
            </a:r>
          </a:p>
          <a:p>
            <a:pPr lvl="1"/>
            <a:r>
              <a:rPr lang="en-US" dirty="0"/>
              <a:t>Natural, “manmade,” immediate, delayed, physiological</a:t>
            </a:r>
          </a:p>
          <a:p>
            <a:pPr lvl="1"/>
            <a:r>
              <a:rPr lang="en-US" dirty="0"/>
              <a:t>What function does the behavior serve?</a:t>
            </a:r>
          </a:p>
          <a:p>
            <a:pPr lvl="1"/>
            <a:r>
              <a:rPr lang="en-US" dirty="0"/>
              <a:t>What, more adaptive behavior, could be put in place to do the job? How do we make sure the more adaptive behavior is reinforced?</a:t>
            </a:r>
          </a:p>
        </p:txBody>
      </p:sp>
    </p:spTree>
    <p:extLst>
      <p:ext uri="{BB962C8B-B14F-4D97-AF65-F5344CB8AC3E}">
        <p14:creationId xmlns:p14="http://schemas.microsoft.com/office/powerpoint/2010/main" val="20867257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AB9F08-5CEB-2C92-C45A-23751B63DFE6}"/>
              </a:ext>
            </a:extLst>
          </p:cNvPr>
          <p:cNvSpPr>
            <a:spLocks noGrp="1"/>
          </p:cNvSpPr>
          <p:nvPr>
            <p:ph type="title"/>
          </p:nvPr>
        </p:nvSpPr>
        <p:spPr/>
        <p:txBody>
          <a:bodyPr/>
          <a:lstStyle/>
          <a:p>
            <a:r>
              <a:rPr lang="en-US" dirty="0"/>
              <a:t>And Get More Help if Needed</a:t>
            </a:r>
          </a:p>
        </p:txBody>
      </p:sp>
      <p:sp>
        <p:nvSpPr>
          <p:cNvPr id="3" name="Content Placeholder 2">
            <a:extLst>
              <a:ext uri="{FF2B5EF4-FFF2-40B4-BE49-F238E27FC236}">
                <a16:creationId xmlns:a16="http://schemas.microsoft.com/office/drawing/2014/main" id="{45F1BF41-802E-E5A2-4BCD-4E58161970B6}"/>
              </a:ext>
            </a:extLst>
          </p:cNvPr>
          <p:cNvSpPr>
            <a:spLocks noGrp="1"/>
          </p:cNvSpPr>
          <p:nvPr>
            <p:ph idx="1"/>
          </p:nvPr>
        </p:nvSpPr>
        <p:spPr/>
        <p:txBody>
          <a:bodyPr/>
          <a:lstStyle/>
          <a:p>
            <a:r>
              <a:rPr lang="en-US" dirty="0"/>
              <a:t>Could be related to an underlying psychological condition (ADHD, anxiety, mood disorder, OCD, LD, ASD, </a:t>
            </a:r>
            <a:r>
              <a:rPr lang="en-US" dirty="0" err="1"/>
              <a:t>etc</a:t>
            </a:r>
            <a:r>
              <a:rPr lang="en-US" dirty="0"/>
              <a:t>) that might require specialized interventions or accommodations to improve – the problematic behavior reflects an unmet need, a skill deficit, expectations/demands being out </a:t>
            </a:r>
            <a:r>
              <a:rPr lang="en-US"/>
              <a:t>of reach</a:t>
            </a:r>
            <a:endParaRPr lang="en-US" dirty="0"/>
          </a:p>
          <a:p>
            <a:r>
              <a:rPr lang="en-US" dirty="0"/>
              <a:t>Could be related to abuse, trauma</a:t>
            </a:r>
          </a:p>
          <a:p>
            <a:r>
              <a:rPr lang="en-US" dirty="0"/>
              <a:t>Could be related to a physical/medical condition requiring treatment</a:t>
            </a:r>
          </a:p>
        </p:txBody>
      </p:sp>
    </p:spTree>
    <p:extLst>
      <p:ext uri="{BB962C8B-B14F-4D97-AF65-F5344CB8AC3E}">
        <p14:creationId xmlns:p14="http://schemas.microsoft.com/office/powerpoint/2010/main" val="17338980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129AAA-E394-CD12-F9A5-B0F4BD359F0C}"/>
              </a:ext>
            </a:extLst>
          </p:cNvPr>
          <p:cNvSpPr>
            <a:spLocks noGrp="1"/>
          </p:cNvSpPr>
          <p:nvPr>
            <p:ph type="title"/>
          </p:nvPr>
        </p:nvSpPr>
        <p:spPr/>
        <p:txBody>
          <a:bodyPr/>
          <a:lstStyle/>
          <a:p>
            <a:r>
              <a:rPr lang="en-US" dirty="0"/>
              <a:t>Next Up</a:t>
            </a:r>
          </a:p>
        </p:txBody>
      </p:sp>
      <p:sp>
        <p:nvSpPr>
          <p:cNvPr id="3" name="Content Placeholder 2">
            <a:extLst>
              <a:ext uri="{FF2B5EF4-FFF2-40B4-BE49-F238E27FC236}">
                <a16:creationId xmlns:a16="http://schemas.microsoft.com/office/drawing/2014/main" id="{CA72E825-4D13-2708-E1AE-347840F81AFD}"/>
              </a:ext>
            </a:extLst>
          </p:cNvPr>
          <p:cNvSpPr>
            <a:spLocks noGrp="1"/>
          </p:cNvSpPr>
          <p:nvPr>
            <p:ph idx="1"/>
          </p:nvPr>
        </p:nvSpPr>
        <p:spPr/>
        <p:txBody>
          <a:bodyPr/>
          <a:lstStyle/>
          <a:p>
            <a:r>
              <a:rPr lang="en-US" b="0" i="0" u="none" strike="noStrike" dirty="0">
                <a:solidFill>
                  <a:srgbClr val="222222"/>
                </a:solidFill>
                <a:effectLst/>
                <a:latin typeface="Arial" panose="020B0604020202020204" pitchFamily="34" charset="0"/>
              </a:rPr>
              <a:t>11/6 - Stressed Out About Anxiety</a:t>
            </a:r>
            <a:endParaRPr lang="en-US" dirty="0"/>
          </a:p>
        </p:txBody>
      </p:sp>
    </p:spTree>
    <p:extLst>
      <p:ext uri="{BB962C8B-B14F-4D97-AF65-F5344CB8AC3E}">
        <p14:creationId xmlns:p14="http://schemas.microsoft.com/office/powerpoint/2010/main" val="12947759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728A4FB-F08F-A40B-1DDF-3E7832D36780}"/>
              </a:ext>
            </a:extLst>
          </p:cNvPr>
          <p:cNvSpPr txBox="1"/>
          <p:nvPr/>
        </p:nvSpPr>
        <p:spPr>
          <a:xfrm>
            <a:off x="1643063" y="2489329"/>
            <a:ext cx="2457450" cy="646331"/>
          </a:xfrm>
          <a:prstGeom prst="rect">
            <a:avLst/>
          </a:prstGeom>
          <a:noFill/>
        </p:spPr>
        <p:txBody>
          <a:bodyPr wrap="square" rtlCol="0">
            <a:spAutoFit/>
          </a:bodyPr>
          <a:lstStyle/>
          <a:p>
            <a:r>
              <a:rPr lang="en-US" sz="3600" dirty="0"/>
              <a:t>Managing</a:t>
            </a:r>
          </a:p>
        </p:txBody>
      </p:sp>
      <p:sp>
        <p:nvSpPr>
          <p:cNvPr id="5" name="Right Arrow 4">
            <a:extLst>
              <a:ext uri="{FF2B5EF4-FFF2-40B4-BE49-F238E27FC236}">
                <a16:creationId xmlns:a16="http://schemas.microsoft.com/office/drawing/2014/main" id="{7D6D6EED-6BC5-EBB0-0B24-1D545A5C5C2E}"/>
              </a:ext>
            </a:extLst>
          </p:cNvPr>
          <p:cNvSpPr/>
          <p:nvPr/>
        </p:nvSpPr>
        <p:spPr>
          <a:xfrm>
            <a:off x="4743450" y="2271712"/>
            <a:ext cx="2057400" cy="1157287"/>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3C19FE37-E57C-3AC9-B009-9EEFB140DF20}"/>
              </a:ext>
            </a:extLst>
          </p:cNvPr>
          <p:cNvSpPr txBox="1"/>
          <p:nvPr/>
        </p:nvSpPr>
        <p:spPr>
          <a:xfrm>
            <a:off x="7815263" y="2527189"/>
            <a:ext cx="2275110" cy="646331"/>
          </a:xfrm>
          <a:prstGeom prst="rect">
            <a:avLst/>
          </a:prstGeom>
          <a:noFill/>
        </p:spPr>
        <p:txBody>
          <a:bodyPr wrap="none" rtlCol="0">
            <a:spAutoFit/>
          </a:bodyPr>
          <a:lstStyle/>
          <a:p>
            <a:r>
              <a:rPr lang="en-US" sz="3600" dirty="0"/>
              <a:t>Navigating</a:t>
            </a:r>
          </a:p>
        </p:txBody>
      </p:sp>
    </p:spTree>
    <p:extLst>
      <p:ext uri="{BB962C8B-B14F-4D97-AF65-F5344CB8AC3E}">
        <p14:creationId xmlns:p14="http://schemas.microsoft.com/office/powerpoint/2010/main" val="12134090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1F3214-5A8C-1120-AC1F-DEC1D53585AF}"/>
              </a:ext>
            </a:extLst>
          </p:cNvPr>
          <p:cNvSpPr>
            <a:spLocks noGrp="1"/>
          </p:cNvSpPr>
          <p:nvPr>
            <p:ph type="title"/>
          </p:nvPr>
        </p:nvSpPr>
        <p:spPr>
          <a:xfrm>
            <a:off x="1383564" y="348865"/>
            <a:ext cx="9718111" cy="1576446"/>
          </a:xfrm>
        </p:spPr>
        <p:txBody>
          <a:bodyPr anchor="ctr">
            <a:normAutofit/>
          </a:bodyPr>
          <a:lstStyle/>
          <a:p>
            <a:pPr algn="ctr"/>
            <a:r>
              <a:rPr lang="en-US" sz="5400" dirty="0"/>
              <a:t>Feelings vs Behaviors</a:t>
            </a:r>
          </a:p>
        </p:txBody>
      </p:sp>
      <p:graphicFrame>
        <p:nvGraphicFramePr>
          <p:cNvPr id="4" name="Content Placeholder 3">
            <a:extLst>
              <a:ext uri="{FF2B5EF4-FFF2-40B4-BE49-F238E27FC236}">
                <a16:creationId xmlns:a16="http://schemas.microsoft.com/office/drawing/2014/main" id="{6CCDCF15-8429-3DE4-42D9-02BD2D717C38}"/>
              </a:ext>
            </a:extLst>
          </p:cNvPr>
          <p:cNvGraphicFramePr>
            <a:graphicFrameLocks noGrp="1"/>
          </p:cNvGraphicFramePr>
          <p:nvPr>
            <p:ph idx="1"/>
            <p:extLst>
              <p:ext uri="{D42A27DB-BD31-4B8C-83A1-F6EECF244321}">
                <p14:modId xmlns:p14="http://schemas.microsoft.com/office/powerpoint/2010/main" val="1385381802"/>
              </p:ext>
            </p:extLst>
          </p:nvPr>
        </p:nvGraphicFramePr>
        <p:xfrm>
          <a:off x="644056" y="2615979"/>
          <a:ext cx="10927829" cy="36894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631521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17691E-01A0-C2A3-32AB-0741CE5409C8}"/>
              </a:ext>
            </a:extLst>
          </p:cNvPr>
          <p:cNvSpPr>
            <a:spLocks noGrp="1"/>
          </p:cNvSpPr>
          <p:nvPr>
            <p:ph type="title"/>
          </p:nvPr>
        </p:nvSpPr>
        <p:spPr/>
        <p:txBody>
          <a:bodyPr/>
          <a:lstStyle/>
          <a:p>
            <a:r>
              <a:rPr lang="en-US" dirty="0"/>
              <a:t>Feelings Just Are</a:t>
            </a:r>
          </a:p>
        </p:txBody>
      </p:sp>
      <p:sp>
        <p:nvSpPr>
          <p:cNvPr id="3" name="Content Placeholder 2">
            <a:extLst>
              <a:ext uri="{FF2B5EF4-FFF2-40B4-BE49-F238E27FC236}">
                <a16:creationId xmlns:a16="http://schemas.microsoft.com/office/drawing/2014/main" id="{DD1E519B-AD23-9E28-72CA-67711D65AAA8}"/>
              </a:ext>
            </a:extLst>
          </p:cNvPr>
          <p:cNvSpPr>
            <a:spLocks noGrp="1"/>
          </p:cNvSpPr>
          <p:nvPr>
            <p:ph idx="1"/>
          </p:nvPr>
        </p:nvSpPr>
        <p:spPr/>
        <p:txBody>
          <a:bodyPr>
            <a:normAutofit/>
          </a:bodyPr>
          <a:lstStyle/>
          <a:p>
            <a:r>
              <a:rPr lang="en-US" dirty="0"/>
              <a:t>Shift from thinking about “good” or “bad”</a:t>
            </a:r>
          </a:p>
          <a:p>
            <a:r>
              <a:rPr lang="en-US" dirty="0"/>
              <a:t>Normal, healthy, and human to experience a range of emotions</a:t>
            </a:r>
          </a:p>
          <a:p>
            <a:pPr lvl="1"/>
            <a:r>
              <a:rPr lang="en-US" sz="2800" dirty="0"/>
              <a:t>Importance of opposites – Joy and Pain…sunshine and rain (Rob Base &amp; DJ E-Z Rock, also Taoism)</a:t>
            </a:r>
          </a:p>
          <a:p>
            <a:r>
              <a:rPr lang="en-US" dirty="0"/>
              <a:t>Individual differences – degree of sensitivity and intensity</a:t>
            </a:r>
          </a:p>
          <a:p>
            <a:pPr lvl="1"/>
            <a:r>
              <a:rPr lang="en-US" sz="2800" dirty="0"/>
              <a:t>Temperament and wiring</a:t>
            </a:r>
          </a:p>
          <a:p>
            <a:r>
              <a:rPr lang="en-US" dirty="0"/>
              <a:t>Communicate information or “clues” that could be important</a:t>
            </a:r>
          </a:p>
        </p:txBody>
      </p:sp>
    </p:spTree>
    <p:extLst>
      <p:ext uri="{BB962C8B-B14F-4D97-AF65-F5344CB8AC3E}">
        <p14:creationId xmlns:p14="http://schemas.microsoft.com/office/powerpoint/2010/main" val="3174763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168FA98-E653-1BB7-78E9-49BC538F0421}"/>
              </a:ext>
            </a:extLst>
          </p:cNvPr>
          <p:cNvSpPr txBox="1"/>
          <p:nvPr/>
        </p:nvSpPr>
        <p:spPr>
          <a:xfrm>
            <a:off x="1531917" y="1175657"/>
            <a:ext cx="9310254" cy="4062651"/>
          </a:xfrm>
          <a:prstGeom prst="rect">
            <a:avLst/>
          </a:prstGeom>
          <a:noFill/>
        </p:spPr>
        <p:txBody>
          <a:bodyPr wrap="square" rtlCol="0">
            <a:spAutoFit/>
          </a:bodyPr>
          <a:lstStyle/>
          <a:p>
            <a:pPr algn="ctr"/>
            <a:r>
              <a:rPr lang="en-US" sz="4000" dirty="0"/>
              <a:t>Your child’s feelings are not yours to </a:t>
            </a:r>
            <a:r>
              <a:rPr lang="en-US" sz="4000" i="1" dirty="0"/>
              <a:t>manage</a:t>
            </a:r>
            <a:r>
              <a:rPr lang="en-US" sz="4000" dirty="0"/>
              <a:t>, </a:t>
            </a:r>
          </a:p>
          <a:p>
            <a:pPr algn="ctr"/>
            <a:r>
              <a:rPr lang="en-US" sz="4000" dirty="0"/>
              <a:t>though you will often be along for the ride.</a:t>
            </a:r>
          </a:p>
          <a:p>
            <a:pPr algn="ctr"/>
            <a:endParaRPr lang="en-US" sz="4000" dirty="0"/>
          </a:p>
          <a:p>
            <a:pPr algn="ctr"/>
            <a:r>
              <a:rPr lang="en-US" sz="4000" dirty="0"/>
              <a:t>You can help guide them through and find their way.</a:t>
            </a:r>
          </a:p>
          <a:p>
            <a:endParaRPr lang="en-US" dirty="0"/>
          </a:p>
        </p:txBody>
      </p:sp>
    </p:spTree>
    <p:extLst>
      <p:ext uri="{BB962C8B-B14F-4D97-AF65-F5344CB8AC3E}">
        <p14:creationId xmlns:p14="http://schemas.microsoft.com/office/powerpoint/2010/main" val="1736442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animEffect transition="in" filter="fade">
                                      <p:cBhvr>
                                        <p:cTn id="7" dur="1000"/>
                                        <p:tgtEl>
                                          <p:spTgt spid="4">
                                            <p:txEl>
                                              <p:pRg st="3" end="3"/>
                                            </p:txEl>
                                          </p:spTgt>
                                        </p:tgtEl>
                                      </p:cBhvr>
                                    </p:animEffect>
                                    <p:anim calcmode="lin" valueType="num">
                                      <p:cBhvr>
                                        <p:cTn id="8"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1C40CA-F07D-836F-50FA-477A97821454}"/>
              </a:ext>
            </a:extLst>
          </p:cNvPr>
          <p:cNvSpPr>
            <a:spLocks noGrp="1"/>
          </p:cNvSpPr>
          <p:nvPr>
            <p:ph type="title"/>
          </p:nvPr>
        </p:nvSpPr>
        <p:spPr/>
        <p:txBody>
          <a:bodyPr/>
          <a:lstStyle/>
          <a:p>
            <a:r>
              <a:rPr lang="en-US" dirty="0"/>
              <a:t>Behaviors are for Managing and Preventing</a:t>
            </a:r>
          </a:p>
        </p:txBody>
      </p:sp>
      <p:sp>
        <p:nvSpPr>
          <p:cNvPr id="3" name="Content Placeholder 2">
            <a:extLst>
              <a:ext uri="{FF2B5EF4-FFF2-40B4-BE49-F238E27FC236}">
                <a16:creationId xmlns:a16="http://schemas.microsoft.com/office/drawing/2014/main" id="{77E90BCF-B50C-941E-7288-C1421350D8CA}"/>
              </a:ext>
            </a:extLst>
          </p:cNvPr>
          <p:cNvSpPr>
            <a:spLocks noGrp="1"/>
          </p:cNvSpPr>
          <p:nvPr>
            <p:ph idx="1"/>
          </p:nvPr>
        </p:nvSpPr>
        <p:spPr>
          <a:xfrm>
            <a:off x="571500" y="1571625"/>
            <a:ext cx="10782300" cy="4605338"/>
          </a:xfrm>
        </p:spPr>
        <p:txBody>
          <a:bodyPr>
            <a:normAutofit/>
          </a:bodyPr>
          <a:lstStyle/>
          <a:p>
            <a:r>
              <a:rPr lang="en-US" dirty="0"/>
              <a:t>Teaching what’s appropriate/not appropriate; allowed/not allowed</a:t>
            </a:r>
          </a:p>
          <a:p>
            <a:pPr lvl="1"/>
            <a:r>
              <a:rPr lang="en-US" sz="2800" dirty="0"/>
              <a:t>Directly</a:t>
            </a:r>
          </a:p>
          <a:p>
            <a:pPr lvl="1"/>
            <a:r>
              <a:rPr lang="en-US" sz="2800" dirty="0"/>
              <a:t>Modeling</a:t>
            </a:r>
          </a:p>
          <a:p>
            <a:r>
              <a:rPr lang="en-US" dirty="0"/>
              <a:t>Shaping the behavior</a:t>
            </a:r>
          </a:p>
          <a:p>
            <a:pPr lvl="1"/>
            <a:r>
              <a:rPr lang="en-US" sz="2800" dirty="0"/>
              <a:t>A (Antecedents) B (Behavior) C (Consequences) – then hypothesize what the function of the behavior is (what does the behavior get them or get them out of?)</a:t>
            </a:r>
          </a:p>
          <a:p>
            <a:pPr lvl="1"/>
            <a:r>
              <a:rPr lang="en-US" sz="2800" dirty="0"/>
              <a:t>Change the environment  - set the stage</a:t>
            </a:r>
          </a:p>
          <a:p>
            <a:r>
              <a:rPr lang="en-US" dirty="0"/>
              <a:t>Strong foundation</a:t>
            </a:r>
          </a:p>
          <a:p>
            <a:pPr lvl="1"/>
            <a:r>
              <a:rPr lang="en-US" sz="2800" dirty="0"/>
              <a:t>Sleep, nutrition, exercise, fresh air</a:t>
            </a:r>
          </a:p>
          <a:p>
            <a:pPr marL="0" indent="0">
              <a:buNone/>
            </a:pPr>
            <a:endParaRPr lang="en-US" dirty="0"/>
          </a:p>
        </p:txBody>
      </p:sp>
    </p:spTree>
    <p:extLst>
      <p:ext uri="{BB962C8B-B14F-4D97-AF65-F5344CB8AC3E}">
        <p14:creationId xmlns:p14="http://schemas.microsoft.com/office/powerpoint/2010/main" val="14583363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FA24D4-E9F0-6FAD-7C7B-D1910E332B17}"/>
              </a:ext>
            </a:extLst>
          </p:cNvPr>
          <p:cNvSpPr>
            <a:spLocks noGrp="1"/>
          </p:cNvSpPr>
          <p:nvPr>
            <p:ph type="title"/>
          </p:nvPr>
        </p:nvSpPr>
        <p:spPr/>
        <p:txBody>
          <a:bodyPr/>
          <a:lstStyle/>
          <a:p>
            <a:r>
              <a:rPr lang="en-US" dirty="0"/>
              <a:t>Not Just Semantics</a:t>
            </a:r>
          </a:p>
        </p:txBody>
      </p:sp>
      <p:sp>
        <p:nvSpPr>
          <p:cNvPr id="3" name="Content Placeholder 2">
            <a:extLst>
              <a:ext uri="{FF2B5EF4-FFF2-40B4-BE49-F238E27FC236}">
                <a16:creationId xmlns:a16="http://schemas.microsoft.com/office/drawing/2014/main" id="{A7ABA23A-8AED-C7AD-9B4B-F522AEA31CFA}"/>
              </a:ext>
            </a:extLst>
          </p:cNvPr>
          <p:cNvSpPr>
            <a:spLocks noGrp="1"/>
          </p:cNvSpPr>
          <p:nvPr>
            <p:ph idx="1"/>
          </p:nvPr>
        </p:nvSpPr>
        <p:spPr/>
        <p:txBody>
          <a:bodyPr/>
          <a:lstStyle/>
          <a:p>
            <a:r>
              <a:rPr lang="en-US" dirty="0"/>
              <a:t>Language shapes the way we think…and the way we talk to our kids…and they internalize those messages</a:t>
            </a:r>
          </a:p>
          <a:p>
            <a:r>
              <a:rPr lang="en-US" dirty="0"/>
              <a:t>Our self-talk influences the way we feel and that influences our behavior (what we do/do not do)…our behavior towards our kids in those moments can be a powerful reinforcer or punishment</a:t>
            </a:r>
          </a:p>
          <a:p>
            <a:r>
              <a:rPr lang="en-US" dirty="0"/>
              <a:t>The </a:t>
            </a:r>
            <a:r>
              <a:rPr lang="en-US" i="1" dirty="0"/>
              <a:t>feelings</a:t>
            </a:r>
            <a:r>
              <a:rPr lang="en-US" dirty="0"/>
              <a:t> are not problematic in and of themselves, but the way your child </a:t>
            </a:r>
            <a:r>
              <a:rPr lang="en-US" i="1" dirty="0"/>
              <a:t>feels</a:t>
            </a:r>
            <a:r>
              <a:rPr lang="en-US" dirty="0"/>
              <a:t> affects how they </a:t>
            </a:r>
            <a:r>
              <a:rPr lang="en-US" i="1" dirty="0"/>
              <a:t>behave</a:t>
            </a:r>
            <a:r>
              <a:rPr lang="en-US" dirty="0"/>
              <a:t> and their behavior could be a problem or not (or, as we like to say: maladaptive or adaptive).</a:t>
            </a:r>
          </a:p>
          <a:p>
            <a:pPr marL="0" indent="0">
              <a:buNone/>
            </a:pPr>
            <a:endParaRPr lang="en-US" dirty="0"/>
          </a:p>
          <a:p>
            <a:endParaRPr lang="en-US" dirty="0"/>
          </a:p>
        </p:txBody>
      </p:sp>
    </p:spTree>
    <p:extLst>
      <p:ext uri="{BB962C8B-B14F-4D97-AF65-F5344CB8AC3E}">
        <p14:creationId xmlns:p14="http://schemas.microsoft.com/office/powerpoint/2010/main" val="32913526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56827C3C-D52F-46CE-A441-3CD6A1A6A0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37" y="0"/>
            <a:ext cx="12192000" cy="6858000"/>
          </a:xfrm>
          <a:prstGeom prst="rect">
            <a:avLst/>
          </a:prstGeom>
          <a:solidFill>
            <a:schemeClr val="bg1">
              <a:lumMod val="8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F52A8B51-0A89-497B-B882-6658E029A3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7" y="643466"/>
            <a:ext cx="3522548" cy="5571067"/>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Graphic 4" descr="Thought bubble outline">
            <a:extLst>
              <a:ext uri="{FF2B5EF4-FFF2-40B4-BE49-F238E27FC236}">
                <a16:creationId xmlns:a16="http://schemas.microsoft.com/office/drawing/2014/main" id="{50440C1C-313D-B166-4C87-8D09C837624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65200" y="1989458"/>
            <a:ext cx="2879083" cy="2879083"/>
          </a:xfrm>
          <a:prstGeom prst="rect">
            <a:avLst/>
          </a:prstGeom>
        </p:spPr>
      </p:pic>
      <p:sp>
        <p:nvSpPr>
          <p:cNvPr id="32" name="Rectangle 31">
            <a:extLst>
              <a:ext uri="{FF2B5EF4-FFF2-40B4-BE49-F238E27FC236}">
                <a16:creationId xmlns:a16="http://schemas.microsoft.com/office/drawing/2014/main" id="{EB1CEFBF-6F09-4052-862B-E219DA1575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26882" y="643466"/>
            <a:ext cx="3522548" cy="5571067"/>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Graphic 7" descr="Heart outline">
            <a:extLst>
              <a:ext uri="{FF2B5EF4-FFF2-40B4-BE49-F238E27FC236}">
                <a16:creationId xmlns:a16="http://schemas.microsoft.com/office/drawing/2014/main" id="{024961C9-E940-74BB-4528-08A4CD77944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647976" y="1989327"/>
            <a:ext cx="2880360" cy="2880360"/>
          </a:xfrm>
          <a:prstGeom prst="rect">
            <a:avLst/>
          </a:prstGeom>
        </p:spPr>
      </p:pic>
      <p:sp>
        <p:nvSpPr>
          <p:cNvPr id="33" name="Rectangle 32">
            <a:extLst>
              <a:ext uri="{FF2B5EF4-FFF2-40B4-BE49-F238E27FC236}">
                <a16:creationId xmlns:a16="http://schemas.microsoft.com/office/drawing/2014/main" id="{BCB5D417-2A71-445D-B4C7-9E814D633D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22847" y="643466"/>
            <a:ext cx="3522548" cy="5571067"/>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Graphic 10" descr="Clipboard with solid fill">
            <a:extLst>
              <a:ext uri="{FF2B5EF4-FFF2-40B4-BE49-F238E27FC236}">
                <a16:creationId xmlns:a16="http://schemas.microsoft.com/office/drawing/2014/main" id="{1A25CE75-9CCA-51A2-4AFC-4361DC4F1224}"/>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343941" y="1988819"/>
            <a:ext cx="2880360" cy="2880360"/>
          </a:xfrm>
          <a:prstGeom prst="rect">
            <a:avLst/>
          </a:prstGeom>
        </p:spPr>
      </p:pic>
      <p:sp>
        <p:nvSpPr>
          <p:cNvPr id="12" name="TextBox 11">
            <a:extLst>
              <a:ext uri="{FF2B5EF4-FFF2-40B4-BE49-F238E27FC236}">
                <a16:creationId xmlns:a16="http://schemas.microsoft.com/office/drawing/2014/main" id="{671D96A6-8A6D-E3C3-75AC-08A475C0EFB8}"/>
              </a:ext>
            </a:extLst>
          </p:cNvPr>
          <p:cNvSpPr txBox="1"/>
          <p:nvPr/>
        </p:nvSpPr>
        <p:spPr>
          <a:xfrm>
            <a:off x="1600200" y="2786063"/>
            <a:ext cx="2017843" cy="707886"/>
          </a:xfrm>
          <a:prstGeom prst="rect">
            <a:avLst/>
          </a:prstGeom>
          <a:noFill/>
        </p:spPr>
        <p:txBody>
          <a:bodyPr wrap="square" rtlCol="0">
            <a:spAutoFit/>
          </a:bodyPr>
          <a:lstStyle/>
          <a:p>
            <a:r>
              <a:rPr lang="en-US" sz="2000" dirty="0"/>
              <a:t>This is </a:t>
            </a:r>
          </a:p>
          <a:p>
            <a:r>
              <a:rPr lang="en-US" sz="2000" dirty="0"/>
              <a:t>unbearable!</a:t>
            </a:r>
          </a:p>
        </p:txBody>
      </p:sp>
      <p:sp>
        <p:nvSpPr>
          <p:cNvPr id="13" name="Right Arrow 12">
            <a:extLst>
              <a:ext uri="{FF2B5EF4-FFF2-40B4-BE49-F238E27FC236}">
                <a16:creationId xmlns:a16="http://schemas.microsoft.com/office/drawing/2014/main" id="{3A843A30-224B-8E78-BF7F-2C48038AE181}"/>
              </a:ext>
            </a:extLst>
          </p:cNvPr>
          <p:cNvSpPr/>
          <p:nvPr/>
        </p:nvSpPr>
        <p:spPr>
          <a:xfrm>
            <a:off x="3810691" y="3009317"/>
            <a:ext cx="978408" cy="48463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ight Arrow 13">
            <a:extLst>
              <a:ext uri="{FF2B5EF4-FFF2-40B4-BE49-F238E27FC236}">
                <a16:creationId xmlns:a16="http://schemas.microsoft.com/office/drawing/2014/main" id="{740B5CD8-F909-5D16-BE6D-C49440F5F947}"/>
              </a:ext>
            </a:extLst>
          </p:cNvPr>
          <p:cNvSpPr/>
          <p:nvPr/>
        </p:nvSpPr>
        <p:spPr>
          <a:xfrm>
            <a:off x="7535101" y="3009317"/>
            <a:ext cx="978408" cy="48463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6528AC9C-E513-F796-7697-D27D19C74F7A}"/>
              </a:ext>
            </a:extLst>
          </p:cNvPr>
          <p:cNvSpPr txBox="1"/>
          <p:nvPr/>
        </p:nvSpPr>
        <p:spPr>
          <a:xfrm>
            <a:off x="5494468" y="2967334"/>
            <a:ext cx="1187376" cy="923330"/>
          </a:xfrm>
          <a:prstGeom prst="rect">
            <a:avLst/>
          </a:prstGeom>
          <a:noFill/>
        </p:spPr>
        <p:txBody>
          <a:bodyPr wrap="none" rtlCol="0">
            <a:spAutoFit/>
          </a:bodyPr>
          <a:lstStyle/>
          <a:p>
            <a:pPr algn="ctr"/>
            <a:r>
              <a:rPr lang="en-US" dirty="0"/>
              <a:t>Protective</a:t>
            </a:r>
          </a:p>
          <a:p>
            <a:pPr algn="ctr"/>
            <a:r>
              <a:rPr lang="en-US" dirty="0"/>
              <a:t>Worried</a:t>
            </a:r>
          </a:p>
          <a:p>
            <a:pPr algn="ctr"/>
            <a:r>
              <a:rPr lang="en-US" dirty="0"/>
              <a:t>Angry</a:t>
            </a:r>
          </a:p>
        </p:txBody>
      </p:sp>
      <p:sp>
        <p:nvSpPr>
          <p:cNvPr id="17" name="TextBox 16">
            <a:extLst>
              <a:ext uri="{FF2B5EF4-FFF2-40B4-BE49-F238E27FC236}">
                <a16:creationId xmlns:a16="http://schemas.microsoft.com/office/drawing/2014/main" id="{F5D5522D-13B8-02C1-711A-996152CC54BC}"/>
              </a:ext>
            </a:extLst>
          </p:cNvPr>
          <p:cNvSpPr txBox="1"/>
          <p:nvPr/>
        </p:nvSpPr>
        <p:spPr>
          <a:xfrm>
            <a:off x="8972550" y="2967334"/>
            <a:ext cx="1842345" cy="923330"/>
          </a:xfrm>
          <a:prstGeom prst="rect">
            <a:avLst/>
          </a:prstGeom>
          <a:noFill/>
        </p:spPr>
        <p:txBody>
          <a:bodyPr wrap="square" rtlCol="0">
            <a:spAutoFit/>
          </a:bodyPr>
          <a:lstStyle/>
          <a:p>
            <a:r>
              <a:rPr lang="en-US" dirty="0"/>
              <a:t>Talk a lot</a:t>
            </a:r>
          </a:p>
          <a:p>
            <a:r>
              <a:rPr lang="en-US" dirty="0"/>
              <a:t>Ask a lot of ?</a:t>
            </a:r>
          </a:p>
          <a:p>
            <a:endParaRPr lang="en-US" dirty="0"/>
          </a:p>
        </p:txBody>
      </p:sp>
      <p:sp>
        <p:nvSpPr>
          <p:cNvPr id="29" name="TextBox 28">
            <a:extLst>
              <a:ext uri="{FF2B5EF4-FFF2-40B4-BE49-F238E27FC236}">
                <a16:creationId xmlns:a16="http://schemas.microsoft.com/office/drawing/2014/main" id="{F2A587F4-2F62-6E32-81A8-64FF08238A98}"/>
              </a:ext>
            </a:extLst>
          </p:cNvPr>
          <p:cNvSpPr txBox="1"/>
          <p:nvPr/>
        </p:nvSpPr>
        <p:spPr>
          <a:xfrm>
            <a:off x="0" y="1014413"/>
            <a:ext cx="12188863" cy="461665"/>
          </a:xfrm>
          <a:prstGeom prst="rect">
            <a:avLst/>
          </a:prstGeom>
          <a:solidFill>
            <a:schemeClr val="accent4"/>
          </a:solidFill>
        </p:spPr>
        <p:txBody>
          <a:bodyPr wrap="square" rtlCol="0">
            <a:spAutoFit/>
          </a:bodyPr>
          <a:lstStyle/>
          <a:p>
            <a:r>
              <a:rPr lang="en-US" sz="2400" dirty="0"/>
              <a:t>Situation: Your kid is one of the only kids not invited to a classmate’s party. They feel left out. </a:t>
            </a:r>
          </a:p>
        </p:txBody>
      </p:sp>
    </p:spTree>
    <p:extLst>
      <p:ext uri="{BB962C8B-B14F-4D97-AF65-F5344CB8AC3E}">
        <p14:creationId xmlns:p14="http://schemas.microsoft.com/office/powerpoint/2010/main" val="26889031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DFC4FD1-23F6-CB05-6BCD-13F806B8CCCA}"/>
              </a:ext>
            </a:extLst>
          </p:cNvPr>
          <p:cNvSpPr/>
          <p:nvPr/>
        </p:nvSpPr>
        <p:spPr>
          <a:xfrm>
            <a:off x="1114425" y="612621"/>
            <a:ext cx="1671637" cy="923330"/>
          </a:xfrm>
          <a:prstGeom prst="rect">
            <a:avLst/>
          </a:prstGeom>
          <a:noFill/>
        </p:spPr>
        <p:txBody>
          <a:bodyPr wrap="square" lIns="91440" tIns="45720" rIns="91440" bIns="45720">
            <a:spAutoFit/>
          </a:bodyPr>
          <a:lstStyle/>
          <a:p>
            <a:pPr algn="ctr"/>
            <a:r>
              <a:rPr lang="en-US" sz="54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A</a:t>
            </a:r>
          </a:p>
        </p:txBody>
      </p:sp>
      <p:sp>
        <p:nvSpPr>
          <p:cNvPr id="3" name="Rectangle 2">
            <a:extLst>
              <a:ext uri="{FF2B5EF4-FFF2-40B4-BE49-F238E27FC236}">
                <a16:creationId xmlns:a16="http://schemas.microsoft.com/office/drawing/2014/main" id="{42C4ABB4-0EBB-5B0F-903F-4C0BD0E624CA}"/>
              </a:ext>
            </a:extLst>
          </p:cNvPr>
          <p:cNvSpPr/>
          <p:nvPr/>
        </p:nvSpPr>
        <p:spPr>
          <a:xfrm>
            <a:off x="4729162" y="612621"/>
            <a:ext cx="2286001" cy="923330"/>
          </a:xfrm>
          <a:prstGeom prst="rect">
            <a:avLst/>
          </a:prstGeom>
          <a:noFill/>
        </p:spPr>
        <p:txBody>
          <a:bodyPr wrap="square" lIns="91440" tIns="45720" rIns="91440" bIns="45720">
            <a:spAutoFit/>
          </a:bodyPr>
          <a:lstStyle/>
          <a:p>
            <a:pPr algn="ctr"/>
            <a:r>
              <a:rPr lang="en-US" sz="54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B</a:t>
            </a:r>
          </a:p>
        </p:txBody>
      </p:sp>
      <p:sp>
        <p:nvSpPr>
          <p:cNvPr id="5" name="Rectangle 4">
            <a:extLst>
              <a:ext uri="{FF2B5EF4-FFF2-40B4-BE49-F238E27FC236}">
                <a16:creationId xmlns:a16="http://schemas.microsoft.com/office/drawing/2014/main" id="{9E155A50-02B8-E40D-78FA-1FE17EFC8026}"/>
              </a:ext>
            </a:extLst>
          </p:cNvPr>
          <p:cNvSpPr/>
          <p:nvPr/>
        </p:nvSpPr>
        <p:spPr>
          <a:xfrm>
            <a:off x="8277224" y="612621"/>
            <a:ext cx="2800351" cy="923330"/>
          </a:xfrm>
          <a:prstGeom prst="rect">
            <a:avLst/>
          </a:prstGeom>
          <a:noFill/>
        </p:spPr>
        <p:txBody>
          <a:bodyPr wrap="square" lIns="91440" tIns="45720" rIns="91440" bIns="45720">
            <a:spAutoFit/>
          </a:bodyPr>
          <a:lstStyle/>
          <a:p>
            <a:pPr algn="ctr"/>
            <a:r>
              <a:rPr lang="en-US" sz="54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C</a:t>
            </a:r>
          </a:p>
        </p:txBody>
      </p:sp>
      <p:sp>
        <p:nvSpPr>
          <p:cNvPr id="6" name="TextBox 5">
            <a:extLst>
              <a:ext uri="{FF2B5EF4-FFF2-40B4-BE49-F238E27FC236}">
                <a16:creationId xmlns:a16="http://schemas.microsoft.com/office/drawing/2014/main" id="{E5BFE248-CA9B-D2E2-D8AE-07D33206D8F3}"/>
              </a:ext>
            </a:extLst>
          </p:cNvPr>
          <p:cNvSpPr txBox="1"/>
          <p:nvPr/>
        </p:nvSpPr>
        <p:spPr>
          <a:xfrm>
            <a:off x="685800" y="1824276"/>
            <a:ext cx="3181577" cy="1384995"/>
          </a:xfrm>
          <a:prstGeom prst="rect">
            <a:avLst/>
          </a:prstGeom>
          <a:noFill/>
        </p:spPr>
        <p:txBody>
          <a:bodyPr wrap="none" rtlCol="0">
            <a:spAutoFit/>
          </a:bodyPr>
          <a:lstStyle/>
          <a:p>
            <a:r>
              <a:rPr lang="en-US" sz="2800" dirty="0"/>
              <a:t>Your kid finds out</a:t>
            </a:r>
          </a:p>
          <a:p>
            <a:r>
              <a:rPr lang="en-US" sz="2800" dirty="0"/>
              <a:t>they are not invited </a:t>
            </a:r>
          </a:p>
          <a:p>
            <a:r>
              <a:rPr lang="en-US" sz="2800" dirty="0"/>
              <a:t>to a birthday party</a:t>
            </a:r>
          </a:p>
        </p:txBody>
      </p:sp>
      <p:sp>
        <p:nvSpPr>
          <p:cNvPr id="7" name="TextBox 6">
            <a:extLst>
              <a:ext uri="{FF2B5EF4-FFF2-40B4-BE49-F238E27FC236}">
                <a16:creationId xmlns:a16="http://schemas.microsoft.com/office/drawing/2014/main" id="{A4ECCA09-CA2B-2CDF-8657-7FFB76DCD1A2}"/>
              </a:ext>
            </a:extLst>
          </p:cNvPr>
          <p:cNvSpPr txBox="1"/>
          <p:nvPr/>
        </p:nvSpPr>
        <p:spPr>
          <a:xfrm>
            <a:off x="4887592" y="1824276"/>
            <a:ext cx="2416815" cy="2246769"/>
          </a:xfrm>
          <a:prstGeom prst="rect">
            <a:avLst/>
          </a:prstGeom>
          <a:noFill/>
        </p:spPr>
        <p:txBody>
          <a:bodyPr wrap="square" rtlCol="0">
            <a:spAutoFit/>
          </a:bodyPr>
          <a:lstStyle/>
          <a:p>
            <a:r>
              <a:rPr lang="en-US" sz="2800" dirty="0"/>
              <a:t>Your kid tells you they </a:t>
            </a:r>
          </a:p>
          <a:p>
            <a:r>
              <a:rPr lang="en-US" sz="2800" dirty="0"/>
              <a:t>were not invited to the </a:t>
            </a:r>
          </a:p>
          <a:p>
            <a:r>
              <a:rPr lang="en-US" sz="2800" dirty="0"/>
              <a:t>party</a:t>
            </a:r>
          </a:p>
        </p:txBody>
      </p:sp>
      <p:sp>
        <p:nvSpPr>
          <p:cNvPr id="9" name="TextBox 8">
            <a:extLst>
              <a:ext uri="{FF2B5EF4-FFF2-40B4-BE49-F238E27FC236}">
                <a16:creationId xmlns:a16="http://schemas.microsoft.com/office/drawing/2014/main" id="{0F6C6DCA-57D5-8A7A-F3A3-609F78659720}"/>
              </a:ext>
            </a:extLst>
          </p:cNvPr>
          <p:cNvSpPr txBox="1"/>
          <p:nvPr/>
        </p:nvSpPr>
        <p:spPr>
          <a:xfrm>
            <a:off x="8778355" y="1857464"/>
            <a:ext cx="2110577" cy="2523768"/>
          </a:xfrm>
          <a:prstGeom prst="rect">
            <a:avLst/>
          </a:prstGeom>
          <a:noFill/>
        </p:spPr>
        <p:txBody>
          <a:bodyPr wrap="square" rtlCol="0">
            <a:spAutoFit/>
          </a:bodyPr>
          <a:lstStyle/>
          <a:p>
            <a:r>
              <a:rPr lang="en-US" sz="2800" dirty="0"/>
              <a:t>You talk a lot,</a:t>
            </a:r>
          </a:p>
          <a:p>
            <a:r>
              <a:rPr lang="en-US" sz="2800" dirty="0"/>
              <a:t>you ask a lot of </a:t>
            </a:r>
          </a:p>
          <a:p>
            <a:r>
              <a:rPr lang="en-US" sz="2800" dirty="0"/>
              <a:t>questions</a:t>
            </a:r>
          </a:p>
          <a:p>
            <a:endParaRPr lang="en-US" dirty="0"/>
          </a:p>
        </p:txBody>
      </p:sp>
      <p:sp>
        <p:nvSpPr>
          <p:cNvPr id="10" name="TextBox 9">
            <a:extLst>
              <a:ext uri="{FF2B5EF4-FFF2-40B4-BE49-F238E27FC236}">
                <a16:creationId xmlns:a16="http://schemas.microsoft.com/office/drawing/2014/main" id="{89012CB3-F147-BD85-4472-0C665AA63B2C}"/>
              </a:ext>
            </a:extLst>
          </p:cNvPr>
          <p:cNvSpPr txBox="1"/>
          <p:nvPr/>
        </p:nvSpPr>
        <p:spPr>
          <a:xfrm>
            <a:off x="288131" y="4986248"/>
            <a:ext cx="11615738" cy="1815882"/>
          </a:xfrm>
          <a:prstGeom prst="rect">
            <a:avLst/>
          </a:prstGeom>
          <a:noFill/>
        </p:spPr>
        <p:txBody>
          <a:bodyPr wrap="square" rtlCol="0">
            <a:spAutoFit/>
          </a:bodyPr>
          <a:lstStyle/>
          <a:p>
            <a:r>
              <a:rPr lang="en-US" sz="2800" dirty="0"/>
              <a:t>***If the attention and time you give asking questions and talking is a </a:t>
            </a:r>
            <a:r>
              <a:rPr lang="en-US" sz="2800" i="1" dirty="0"/>
              <a:t>reward, </a:t>
            </a:r>
            <a:r>
              <a:rPr lang="en-US" sz="2800" dirty="0"/>
              <a:t>your child will continue to tell you these kinds of things; if it’s a punishment, they will not tell you as often when these types of things happen</a:t>
            </a:r>
          </a:p>
        </p:txBody>
      </p:sp>
    </p:spTree>
    <p:extLst>
      <p:ext uri="{BB962C8B-B14F-4D97-AF65-F5344CB8AC3E}">
        <p14:creationId xmlns:p14="http://schemas.microsoft.com/office/powerpoint/2010/main" val="3001934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2000"/>
                                        <p:tgtEl>
                                          <p:spTgt spid="10">
                                            <p:txEl>
                                              <p:pRg st="0" end="0"/>
                                            </p:txEl>
                                          </p:spTgt>
                                        </p:tgtEl>
                                      </p:cBhvr>
                                    </p:animEffect>
                                    <p:anim calcmode="lin" valueType="num">
                                      <p:cBhvr>
                                        <p:cTn id="8" dur="2000" fill="hold"/>
                                        <p:tgtEl>
                                          <p:spTgt spid="10">
                                            <p:txEl>
                                              <p:pRg st="0" end="0"/>
                                            </p:txEl>
                                          </p:spTgt>
                                        </p:tgtEl>
                                        <p:attrNameLst>
                                          <p:attrName>style.rotation</p:attrName>
                                        </p:attrNameLst>
                                      </p:cBhvr>
                                      <p:tavLst>
                                        <p:tav tm="0">
                                          <p:val>
                                            <p:fltVal val="720"/>
                                          </p:val>
                                        </p:tav>
                                        <p:tav tm="100000">
                                          <p:val>
                                            <p:fltVal val="0"/>
                                          </p:val>
                                        </p:tav>
                                      </p:tavLst>
                                    </p:anim>
                                    <p:anim calcmode="lin" valueType="num">
                                      <p:cBhvr>
                                        <p:cTn id="9" dur="2000" fill="hold"/>
                                        <p:tgtEl>
                                          <p:spTgt spid="10">
                                            <p:txEl>
                                              <p:pRg st="0" end="0"/>
                                            </p:txEl>
                                          </p:spTgt>
                                        </p:tgtEl>
                                        <p:attrNameLst>
                                          <p:attrName>ppt_h</p:attrName>
                                        </p:attrNameLst>
                                      </p:cBhvr>
                                      <p:tavLst>
                                        <p:tav tm="0">
                                          <p:val>
                                            <p:fltVal val="0"/>
                                          </p:val>
                                        </p:tav>
                                        <p:tav tm="100000">
                                          <p:val>
                                            <p:strVal val="#ppt_h"/>
                                          </p:val>
                                        </p:tav>
                                      </p:tavLst>
                                    </p:anim>
                                    <p:anim calcmode="lin" valueType="num">
                                      <p:cBhvr>
                                        <p:cTn id="10" dur="2000" fill="hold"/>
                                        <p:tgtEl>
                                          <p:spTgt spid="10">
                                            <p:txEl>
                                              <p:pRg st="0" end="0"/>
                                            </p:txEl>
                                          </p:spTgt>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221</TotalTime>
  <Words>1156</Words>
  <Application>Microsoft Macintosh PowerPoint</Application>
  <PresentationFormat>Widescreen</PresentationFormat>
  <Paragraphs>98</Paragraphs>
  <Slides>17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Aptos</vt:lpstr>
      <vt:lpstr>Aptos Display</vt:lpstr>
      <vt:lpstr>Arial</vt:lpstr>
      <vt:lpstr>Office Theme</vt:lpstr>
      <vt:lpstr>Navigating BIG Feelings:  An Art and A Science</vt:lpstr>
      <vt:lpstr>PowerPoint Presentation</vt:lpstr>
      <vt:lpstr>Feelings vs Behaviors</vt:lpstr>
      <vt:lpstr>Feelings Just Are</vt:lpstr>
      <vt:lpstr>PowerPoint Presentation</vt:lpstr>
      <vt:lpstr>Behaviors are for Managing and Preventing</vt:lpstr>
      <vt:lpstr>Not Just Semantics</vt:lpstr>
      <vt:lpstr>PowerPoint Presentation</vt:lpstr>
      <vt:lpstr>PowerPoint Presentation</vt:lpstr>
      <vt:lpstr>PowerPoint Presentation</vt:lpstr>
      <vt:lpstr>Explosions, Meltdowns, Shutdowns</vt:lpstr>
      <vt:lpstr>If Pattern of Behavior is Maladaptive</vt:lpstr>
      <vt:lpstr>If Pattern of Behavior is Maladaptive</vt:lpstr>
      <vt:lpstr>Now What?</vt:lpstr>
      <vt:lpstr>But Really…What?</vt:lpstr>
      <vt:lpstr>And Get More Help if Needed</vt:lpstr>
      <vt:lpstr>Next Up</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Meghan Barlow</dc:creator>
  <cp:lastModifiedBy>Meghan Barlow</cp:lastModifiedBy>
  <cp:revision>3</cp:revision>
  <dcterms:created xsi:type="dcterms:W3CDTF">2024-10-16T02:17:56Z</dcterms:created>
  <dcterms:modified xsi:type="dcterms:W3CDTF">2024-10-16T05:59:48Z</dcterms:modified>
</cp:coreProperties>
</file>