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6" r:id="rId3"/>
    <p:sldId id="258" r:id="rId4"/>
    <p:sldId id="261" r:id="rId5"/>
    <p:sldId id="268" r:id="rId6"/>
    <p:sldId id="276" r:id="rId7"/>
    <p:sldId id="277" r:id="rId8"/>
    <p:sldId id="265" r:id="rId9"/>
    <p:sldId id="263" r:id="rId10"/>
    <p:sldId id="264" r:id="rId11"/>
    <p:sldId id="269" r:id="rId12"/>
    <p:sldId id="278" r:id="rId13"/>
    <p:sldId id="281" r:id="rId14"/>
    <p:sldId id="279" r:id="rId15"/>
    <p:sldId id="280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2"/>
  </p:normalViewPr>
  <p:slideViewPr>
    <p:cSldViewPr snapToGrid="0">
      <p:cViewPr varScale="1">
        <p:scale>
          <a:sx n="90" d="100"/>
          <a:sy n="90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1B2B31-BF40-3F43-89D1-208E557EBF30}" type="doc">
      <dgm:prSet loTypeId="urn:microsoft.com/office/officeart/2005/8/layout/hProcess9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C1659A-E907-E845-810E-7A7399FA6976}">
      <dgm:prSet phldrT="[Text]"/>
      <dgm:spPr/>
      <dgm:t>
        <a:bodyPr/>
        <a:lstStyle/>
        <a:p>
          <a:r>
            <a:rPr lang="en-US" dirty="0"/>
            <a:t>Event</a:t>
          </a:r>
        </a:p>
      </dgm:t>
    </dgm:pt>
    <dgm:pt modelId="{FD0D6A45-4CEF-784C-A362-FE2D2CC68B07}" type="parTrans" cxnId="{BB1C503F-BAA9-D147-A816-E82D377CEE28}">
      <dgm:prSet/>
      <dgm:spPr/>
      <dgm:t>
        <a:bodyPr/>
        <a:lstStyle/>
        <a:p>
          <a:endParaRPr lang="en-US"/>
        </a:p>
      </dgm:t>
    </dgm:pt>
    <dgm:pt modelId="{47D98C35-E9C4-0947-9389-9B67FEA29D18}" type="sibTrans" cxnId="{BB1C503F-BAA9-D147-A816-E82D377CEE28}">
      <dgm:prSet/>
      <dgm:spPr/>
      <dgm:t>
        <a:bodyPr/>
        <a:lstStyle/>
        <a:p>
          <a:endParaRPr lang="en-US"/>
        </a:p>
      </dgm:t>
    </dgm:pt>
    <dgm:pt modelId="{FE29995A-6ED9-9445-9912-890CA882E827}">
      <dgm:prSet phldrT="[Text]"/>
      <dgm:spPr/>
      <dgm:t>
        <a:bodyPr/>
        <a:lstStyle/>
        <a:p>
          <a:r>
            <a:rPr lang="en-US" sz="2600" dirty="0"/>
            <a:t>How Bad?</a:t>
          </a:r>
        </a:p>
      </dgm:t>
    </dgm:pt>
    <dgm:pt modelId="{556978D6-A98A-CB4F-A0DF-3F853BF734D5}" type="parTrans" cxnId="{B782B0EC-F8EF-354B-8740-853B61338E28}">
      <dgm:prSet/>
      <dgm:spPr/>
      <dgm:t>
        <a:bodyPr/>
        <a:lstStyle/>
        <a:p>
          <a:endParaRPr lang="en-US"/>
        </a:p>
      </dgm:t>
    </dgm:pt>
    <dgm:pt modelId="{07C3D42C-CB60-5641-A408-6C62B53AB81A}" type="sibTrans" cxnId="{B782B0EC-F8EF-354B-8740-853B61338E28}">
      <dgm:prSet/>
      <dgm:spPr/>
      <dgm:t>
        <a:bodyPr/>
        <a:lstStyle/>
        <a:p>
          <a:endParaRPr lang="en-US"/>
        </a:p>
      </dgm:t>
    </dgm:pt>
    <dgm:pt modelId="{5EF48767-91AA-3744-9E7A-F9A6FE85E0E7}">
      <dgm:prSet phldrT="[Text]"/>
      <dgm:spPr/>
      <dgm:t>
        <a:bodyPr/>
        <a:lstStyle/>
        <a:p>
          <a:r>
            <a:rPr lang="en-US" sz="2600" dirty="0"/>
            <a:t>Can I Deal? </a:t>
          </a:r>
        </a:p>
      </dgm:t>
    </dgm:pt>
    <dgm:pt modelId="{8174D956-63E9-E242-BB51-17AE080DB10F}" type="parTrans" cxnId="{3A127D52-700E-EB43-9FB0-A37CB89DD071}">
      <dgm:prSet/>
      <dgm:spPr/>
      <dgm:t>
        <a:bodyPr/>
        <a:lstStyle/>
        <a:p>
          <a:endParaRPr lang="en-US"/>
        </a:p>
      </dgm:t>
    </dgm:pt>
    <dgm:pt modelId="{48D869B2-ACB0-A848-BA54-96AB0BCD2DB6}" type="sibTrans" cxnId="{3A127D52-700E-EB43-9FB0-A37CB89DD071}">
      <dgm:prSet/>
      <dgm:spPr/>
      <dgm:t>
        <a:bodyPr/>
        <a:lstStyle/>
        <a:p>
          <a:endParaRPr lang="en-US"/>
        </a:p>
      </dgm:t>
    </dgm:pt>
    <dgm:pt modelId="{582F477E-9BF9-3743-8640-33BA4E824942}" type="pres">
      <dgm:prSet presAssocID="{EC1B2B31-BF40-3F43-89D1-208E557EBF30}" presName="CompostProcess" presStyleCnt="0">
        <dgm:presLayoutVars>
          <dgm:dir/>
          <dgm:resizeHandles val="exact"/>
        </dgm:presLayoutVars>
      </dgm:prSet>
      <dgm:spPr/>
    </dgm:pt>
    <dgm:pt modelId="{73FBB2FF-2FEA-D048-99AD-5EEFCC6E1A7B}" type="pres">
      <dgm:prSet presAssocID="{EC1B2B31-BF40-3F43-89D1-208E557EBF30}" presName="arrow" presStyleLbl="bgShp" presStyleIdx="0" presStyleCnt="1"/>
      <dgm:spPr/>
    </dgm:pt>
    <dgm:pt modelId="{D5A0FEB3-691E-984D-8AE0-39EE634DE04C}" type="pres">
      <dgm:prSet presAssocID="{EC1B2B31-BF40-3F43-89D1-208E557EBF30}" presName="linearProcess" presStyleCnt="0"/>
      <dgm:spPr/>
    </dgm:pt>
    <dgm:pt modelId="{A91A77C7-156B-7E44-9E8E-A5E37854ABDC}" type="pres">
      <dgm:prSet presAssocID="{89C1659A-E907-E845-810E-7A7399FA6976}" presName="textNode" presStyleLbl="node1" presStyleIdx="0" presStyleCnt="3">
        <dgm:presLayoutVars>
          <dgm:bulletEnabled val="1"/>
        </dgm:presLayoutVars>
      </dgm:prSet>
      <dgm:spPr/>
    </dgm:pt>
    <dgm:pt modelId="{39ACDF3A-23BC-0449-8D5A-1EB2C76717E3}" type="pres">
      <dgm:prSet presAssocID="{47D98C35-E9C4-0947-9389-9B67FEA29D18}" presName="sibTrans" presStyleCnt="0"/>
      <dgm:spPr/>
    </dgm:pt>
    <dgm:pt modelId="{BC56290F-A9F4-2343-8F64-18E7A1DCFEAE}" type="pres">
      <dgm:prSet presAssocID="{FE29995A-6ED9-9445-9912-890CA882E827}" presName="textNode" presStyleLbl="node1" presStyleIdx="1" presStyleCnt="3">
        <dgm:presLayoutVars>
          <dgm:bulletEnabled val="1"/>
        </dgm:presLayoutVars>
      </dgm:prSet>
      <dgm:spPr/>
    </dgm:pt>
    <dgm:pt modelId="{F41F18A4-F131-004D-8FA7-3F6B4B1433BF}" type="pres">
      <dgm:prSet presAssocID="{07C3D42C-CB60-5641-A408-6C62B53AB81A}" presName="sibTrans" presStyleCnt="0"/>
      <dgm:spPr/>
    </dgm:pt>
    <dgm:pt modelId="{E972EFC0-EBA6-8444-8B48-99C9CAC02374}" type="pres">
      <dgm:prSet presAssocID="{5EF48767-91AA-3744-9E7A-F9A6FE85E0E7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6FAE0327-9A59-7D41-A672-CBBC9BE44A87}" type="presOf" srcId="{5EF48767-91AA-3744-9E7A-F9A6FE85E0E7}" destId="{E972EFC0-EBA6-8444-8B48-99C9CAC02374}" srcOrd="0" destOrd="0" presId="urn:microsoft.com/office/officeart/2005/8/layout/hProcess9"/>
    <dgm:cxn modelId="{5068A930-0094-8049-819D-34D4E3B96464}" type="presOf" srcId="{EC1B2B31-BF40-3F43-89D1-208E557EBF30}" destId="{582F477E-9BF9-3743-8640-33BA4E824942}" srcOrd="0" destOrd="0" presId="urn:microsoft.com/office/officeart/2005/8/layout/hProcess9"/>
    <dgm:cxn modelId="{BB1C503F-BAA9-D147-A816-E82D377CEE28}" srcId="{EC1B2B31-BF40-3F43-89D1-208E557EBF30}" destId="{89C1659A-E907-E845-810E-7A7399FA6976}" srcOrd="0" destOrd="0" parTransId="{FD0D6A45-4CEF-784C-A362-FE2D2CC68B07}" sibTransId="{47D98C35-E9C4-0947-9389-9B67FEA29D18}"/>
    <dgm:cxn modelId="{3A127D52-700E-EB43-9FB0-A37CB89DD071}" srcId="{EC1B2B31-BF40-3F43-89D1-208E557EBF30}" destId="{5EF48767-91AA-3744-9E7A-F9A6FE85E0E7}" srcOrd="2" destOrd="0" parTransId="{8174D956-63E9-E242-BB51-17AE080DB10F}" sibTransId="{48D869B2-ACB0-A848-BA54-96AB0BCD2DB6}"/>
    <dgm:cxn modelId="{4B0D8299-6EF0-D74F-9D61-D418086EE25C}" type="presOf" srcId="{FE29995A-6ED9-9445-9912-890CA882E827}" destId="{BC56290F-A9F4-2343-8F64-18E7A1DCFEAE}" srcOrd="0" destOrd="0" presId="urn:microsoft.com/office/officeart/2005/8/layout/hProcess9"/>
    <dgm:cxn modelId="{ED0816AB-02BA-B14C-951C-59E34F576029}" type="presOf" srcId="{89C1659A-E907-E845-810E-7A7399FA6976}" destId="{A91A77C7-156B-7E44-9E8E-A5E37854ABDC}" srcOrd="0" destOrd="0" presId="urn:microsoft.com/office/officeart/2005/8/layout/hProcess9"/>
    <dgm:cxn modelId="{B782B0EC-F8EF-354B-8740-853B61338E28}" srcId="{EC1B2B31-BF40-3F43-89D1-208E557EBF30}" destId="{FE29995A-6ED9-9445-9912-890CA882E827}" srcOrd="1" destOrd="0" parTransId="{556978D6-A98A-CB4F-A0DF-3F853BF734D5}" sibTransId="{07C3D42C-CB60-5641-A408-6C62B53AB81A}"/>
    <dgm:cxn modelId="{5B051891-48BA-B14C-AD62-04E9B6BF1101}" type="presParOf" srcId="{582F477E-9BF9-3743-8640-33BA4E824942}" destId="{73FBB2FF-2FEA-D048-99AD-5EEFCC6E1A7B}" srcOrd="0" destOrd="0" presId="urn:microsoft.com/office/officeart/2005/8/layout/hProcess9"/>
    <dgm:cxn modelId="{392E66AA-4E47-514F-A2A8-44CC0D09BB6A}" type="presParOf" srcId="{582F477E-9BF9-3743-8640-33BA4E824942}" destId="{D5A0FEB3-691E-984D-8AE0-39EE634DE04C}" srcOrd="1" destOrd="0" presId="urn:microsoft.com/office/officeart/2005/8/layout/hProcess9"/>
    <dgm:cxn modelId="{F074222B-FC50-5E42-9B7D-EDC0023D0D98}" type="presParOf" srcId="{D5A0FEB3-691E-984D-8AE0-39EE634DE04C}" destId="{A91A77C7-156B-7E44-9E8E-A5E37854ABDC}" srcOrd="0" destOrd="0" presId="urn:microsoft.com/office/officeart/2005/8/layout/hProcess9"/>
    <dgm:cxn modelId="{F1B5005F-BF22-5C48-8064-BD1D1DD42B8C}" type="presParOf" srcId="{D5A0FEB3-691E-984D-8AE0-39EE634DE04C}" destId="{39ACDF3A-23BC-0449-8D5A-1EB2C76717E3}" srcOrd="1" destOrd="0" presId="urn:microsoft.com/office/officeart/2005/8/layout/hProcess9"/>
    <dgm:cxn modelId="{CDAC9FE2-E962-B745-9816-AFE0BDA6E2D6}" type="presParOf" srcId="{D5A0FEB3-691E-984D-8AE0-39EE634DE04C}" destId="{BC56290F-A9F4-2343-8F64-18E7A1DCFEAE}" srcOrd="2" destOrd="0" presId="urn:microsoft.com/office/officeart/2005/8/layout/hProcess9"/>
    <dgm:cxn modelId="{0D4F5CD6-5776-0946-B1A3-66A84A373BCE}" type="presParOf" srcId="{D5A0FEB3-691E-984D-8AE0-39EE634DE04C}" destId="{F41F18A4-F131-004D-8FA7-3F6B4B1433BF}" srcOrd="3" destOrd="0" presId="urn:microsoft.com/office/officeart/2005/8/layout/hProcess9"/>
    <dgm:cxn modelId="{14FAC75C-4F31-7545-832B-C081E455C32D}" type="presParOf" srcId="{D5A0FEB3-691E-984D-8AE0-39EE634DE04C}" destId="{E972EFC0-EBA6-8444-8B48-99C9CAC0237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B01492-BAEC-4CB2-B153-5584BC26F80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9F635B5-441A-445C-B66F-4103AD57C357}">
      <dgm:prSet custT="1"/>
      <dgm:spPr/>
      <dgm:t>
        <a:bodyPr/>
        <a:lstStyle/>
        <a:p>
          <a:r>
            <a:rPr lang="en-US" sz="2800" dirty="0"/>
            <a:t>“I’ll figure it out”</a:t>
          </a:r>
        </a:p>
      </dgm:t>
    </dgm:pt>
    <dgm:pt modelId="{577CC625-E622-45EF-8FDC-1CD3A9D80F5E}" type="parTrans" cxnId="{AA5D400E-E86C-43CC-8513-FE780628ADFD}">
      <dgm:prSet/>
      <dgm:spPr/>
      <dgm:t>
        <a:bodyPr/>
        <a:lstStyle/>
        <a:p>
          <a:endParaRPr lang="en-US"/>
        </a:p>
      </dgm:t>
    </dgm:pt>
    <dgm:pt modelId="{C92FA8EC-D75C-4DE1-AE35-0251DFA04C31}" type="sibTrans" cxnId="{AA5D400E-E86C-43CC-8513-FE780628ADFD}">
      <dgm:prSet/>
      <dgm:spPr/>
      <dgm:t>
        <a:bodyPr/>
        <a:lstStyle/>
        <a:p>
          <a:endParaRPr lang="en-US"/>
        </a:p>
      </dgm:t>
    </dgm:pt>
    <dgm:pt modelId="{BCC4D08B-AE59-4D08-9501-8BA138BF0A72}">
      <dgm:prSet custT="1"/>
      <dgm:spPr/>
      <dgm:t>
        <a:bodyPr/>
        <a:lstStyle/>
        <a:p>
          <a:r>
            <a:rPr lang="en-US" sz="2800" dirty="0"/>
            <a:t>“I can handle this”</a:t>
          </a:r>
        </a:p>
      </dgm:t>
    </dgm:pt>
    <dgm:pt modelId="{F1F8AE9D-97E7-4BB3-A8A5-75DEA54B2291}" type="parTrans" cxnId="{311E8803-5639-486A-98A9-64B1C6CA64DE}">
      <dgm:prSet/>
      <dgm:spPr/>
      <dgm:t>
        <a:bodyPr/>
        <a:lstStyle/>
        <a:p>
          <a:endParaRPr lang="en-US"/>
        </a:p>
      </dgm:t>
    </dgm:pt>
    <dgm:pt modelId="{00B92793-1FF4-4906-937B-3D7C47527E3D}" type="sibTrans" cxnId="{311E8803-5639-486A-98A9-64B1C6CA64DE}">
      <dgm:prSet/>
      <dgm:spPr/>
      <dgm:t>
        <a:bodyPr/>
        <a:lstStyle/>
        <a:p>
          <a:endParaRPr lang="en-US"/>
        </a:p>
      </dgm:t>
    </dgm:pt>
    <dgm:pt modelId="{0D164F02-AB4F-4CA3-BD7D-68036F010327}">
      <dgm:prSet custT="1"/>
      <dgm:spPr/>
      <dgm:t>
        <a:bodyPr/>
        <a:lstStyle/>
        <a:p>
          <a:r>
            <a:rPr lang="en-US" sz="2800" dirty="0"/>
            <a:t>Parents can reinforce, guide, provide information/clarity</a:t>
          </a:r>
        </a:p>
      </dgm:t>
    </dgm:pt>
    <dgm:pt modelId="{31A80834-10C1-43AC-9365-E487E2AD664E}" type="parTrans" cxnId="{1072C0CE-FC32-46C0-BFDD-BE576D39D762}">
      <dgm:prSet/>
      <dgm:spPr/>
      <dgm:t>
        <a:bodyPr/>
        <a:lstStyle/>
        <a:p>
          <a:endParaRPr lang="en-US"/>
        </a:p>
      </dgm:t>
    </dgm:pt>
    <dgm:pt modelId="{D2558666-6FC5-4065-A2CE-4D8D6A385CC6}" type="sibTrans" cxnId="{1072C0CE-FC32-46C0-BFDD-BE576D39D762}">
      <dgm:prSet/>
      <dgm:spPr/>
      <dgm:t>
        <a:bodyPr/>
        <a:lstStyle/>
        <a:p>
          <a:endParaRPr lang="en-US"/>
        </a:p>
      </dgm:t>
    </dgm:pt>
    <dgm:pt modelId="{9A7DDE98-E275-429A-A48D-995FD0849A3C}" type="pres">
      <dgm:prSet presAssocID="{79B01492-BAEC-4CB2-B153-5584BC26F804}" presName="root" presStyleCnt="0">
        <dgm:presLayoutVars>
          <dgm:dir/>
          <dgm:resizeHandles val="exact"/>
        </dgm:presLayoutVars>
      </dgm:prSet>
      <dgm:spPr/>
    </dgm:pt>
    <dgm:pt modelId="{AF011CD4-B359-4CCA-BBA7-D70F30B9A1DC}" type="pres">
      <dgm:prSet presAssocID="{59F635B5-441A-445C-B66F-4103AD57C357}" presName="compNode" presStyleCnt="0"/>
      <dgm:spPr/>
    </dgm:pt>
    <dgm:pt modelId="{5AFCB9B4-8BF1-4174-9E20-F4FB71AA7B46}" type="pres">
      <dgm:prSet presAssocID="{59F635B5-441A-445C-B66F-4103AD57C357}" presName="bgRect" presStyleLbl="bgShp" presStyleIdx="0" presStyleCnt="3"/>
      <dgm:spPr/>
    </dgm:pt>
    <dgm:pt modelId="{F4AB1AE4-8FE2-4631-8300-A57A7F751BBB}" type="pres">
      <dgm:prSet presAssocID="{59F635B5-441A-445C-B66F-4103AD57C35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edit card"/>
        </a:ext>
      </dgm:extLst>
    </dgm:pt>
    <dgm:pt modelId="{1146F4EA-6AF9-4353-8C07-5ECE04555B5E}" type="pres">
      <dgm:prSet presAssocID="{59F635B5-441A-445C-B66F-4103AD57C357}" presName="spaceRect" presStyleCnt="0"/>
      <dgm:spPr/>
    </dgm:pt>
    <dgm:pt modelId="{FB0C51AD-7074-40DC-80A8-BBDB976268B3}" type="pres">
      <dgm:prSet presAssocID="{59F635B5-441A-445C-B66F-4103AD57C357}" presName="parTx" presStyleLbl="revTx" presStyleIdx="0" presStyleCnt="3">
        <dgm:presLayoutVars>
          <dgm:chMax val="0"/>
          <dgm:chPref val="0"/>
        </dgm:presLayoutVars>
      </dgm:prSet>
      <dgm:spPr/>
    </dgm:pt>
    <dgm:pt modelId="{1AF58D8A-298F-4266-9ECE-120281FEE800}" type="pres">
      <dgm:prSet presAssocID="{C92FA8EC-D75C-4DE1-AE35-0251DFA04C31}" presName="sibTrans" presStyleCnt="0"/>
      <dgm:spPr/>
    </dgm:pt>
    <dgm:pt modelId="{DC2E6E14-9414-44D0-81F5-75727B525D92}" type="pres">
      <dgm:prSet presAssocID="{BCC4D08B-AE59-4D08-9501-8BA138BF0A72}" presName="compNode" presStyleCnt="0"/>
      <dgm:spPr/>
    </dgm:pt>
    <dgm:pt modelId="{67C631C1-AA8E-402F-8DCC-A5D8A8466D64}" type="pres">
      <dgm:prSet presAssocID="{BCC4D08B-AE59-4D08-9501-8BA138BF0A72}" presName="bgRect" presStyleLbl="bgShp" presStyleIdx="1" presStyleCnt="3"/>
      <dgm:spPr/>
    </dgm:pt>
    <dgm:pt modelId="{C03882EA-BBA3-4071-B415-B3669FBCE454}" type="pres">
      <dgm:prSet presAssocID="{BCC4D08B-AE59-4D08-9501-8BA138BF0A7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cle Arm"/>
        </a:ext>
      </dgm:extLst>
    </dgm:pt>
    <dgm:pt modelId="{E8C39FCF-7CB4-4AEB-9709-7BDF078C214A}" type="pres">
      <dgm:prSet presAssocID="{BCC4D08B-AE59-4D08-9501-8BA138BF0A72}" presName="spaceRect" presStyleCnt="0"/>
      <dgm:spPr/>
    </dgm:pt>
    <dgm:pt modelId="{B9D4F119-48DA-4963-84E0-2AD463F9ADC8}" type="pres">
      <dgm:prSet presAssocID="{BCC4D08B-AE59-4D08-9501-8BA138BF0A72}" presName="parTx" presStyleLbl="revTx" presStyleIdx="1" presStyleCnt="3">
        <dgm:presLayoutVars>
          <dgm:chMax val="0"/>
          <dgm:chPref val="0"/>
        </dgm:presLayoutVars>
      </dgm:prSet>
      <dgm:spPr/>
    </dgm:pt>
    <dgm:pt modelId="{48F6889D-46CD-4D14-BD12-4543EAE5B313}" type="pres">
      <dgm:prSet presAssocID="{00B92793-1FF4-4906-937B-3D7C47527E3D}" presName="sibTrans" presStyleCnt="0"/>
      <dgm:spPr/>
    </dgm:pt>
    <dgm:pt modelId="{E7AF5B73-E0A3-4BB4-84E2-C76ECB25080E}" type="pres">
      <dgm:prSet presAssocID="{0D164F02-AB4F-4CA3-BD7D-68036F010327}" presName="compNode" presStyleCnt="0"/>
      <dgm:spPr/>
    </dgm:pt>
    <dgm:pt modelId="{295A233C-44E0-4506-87CD-23BF82AB1105}" type="pres">
      <dgm:prSet presAssocID="{0D164F02-AB4F-4CA3-BD7D-68036F010327}" presName="bgRect" presStyleLbl="bgShp" presStyleIdx="2" presStyleCnt="3" custLinFactNeighborX="-271" custLinFactNeighborY="1814"/>
      <dgm:spPr/>
    </dgm:pt>
    <dgm:pt modelId="{01DBCFF6-DA93-469A-BBEC-579DFFFFE5CC}" type="pres">
      <dgm:prSet presAssocID="{0D164F02-AB4F-4CA3-BD7D-68036F01032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tecting Hand"/>
        </a:ext>
      </dgm:extLst>
    </dgm:pt>
    <dgm:pt modelId="{F32B9935-DB7D-4E8B-8D21-4E91EDA62A9C}" type="pres">
      <dgm:prSet presAssocID="{0D164F02-AB4F-4CA3-BD7D-68036F010327}" presName="spaceRect" presStyleCnt="0"/>
      <dgm:spPr/>
    </dgm:pt>
    <dgm:pt modelId="{DD1075C7-2A7A-4533-ACA7-B415584741F3}" type="pres">
      <dgm:prSet presAssocID="{0D164F02-AB4F-4CA3-BD7D-68036F01032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11E8803-5639-486A-98A9-64B1C6CA64DE}" srcId="{79B01492-BAEC-4CB2-B153-5584BC26F804}" destId="{BCC4D08B-AE59-4D08-9501-8BA138BF0A72}" srcOrd="1" destOrd="0" parTransId="{F1F8AE9D-97E7-4BB3-A8A5-75DEA54B2291}" sibTransId="{00B92793-1FF4-4906-937B-3D7C47527E3D}"/>
    <dgm:cxn modelId="{AA5D400E-E86C-43CC-8513-FE780628ADFD}" srcId="{79B01492-BAEC-4CB2-B153-5584BC26F804}" destId="{59F635B5-441A-445C-B66F-4103AD57C357}" srcOrd="0" destOrd="0" parTransId="{577CC625-E622-45EF-8FDC-1CD3A9D80F5E}" sibTransId="{C92FA8EC-D75C-4DE1-AE35-0251DFA04C31}"/>
    <dgm:cxn modelId="{94CF2363-1B1F-4D3D-9BDE-F62B92FD3B34}" type="presOf" srcId="{0D164F02-AB4F-4CA3-BD7D-68036F010327}" destId="{DD1075C7-2A7A-4533-ACA7-B415584741F3}" srcOrd="0" destOrd="0" presId="urn:microsoft.com/office/officeart/2018/2/layout/IconVerticalSolidList"/>
    <dgm:cxn modelId="{DFBA187E-FA27-4482-B8F8-8B48ECB3BBFE}" type="presOf" srcId="{BCC4D08B-AE59-4D08-9501-8BA138BF0A72}" destId="{B9D4F119-48DA-4963-84E0-2AD463F9ADC8}" srcOrd="0" destOrd="0" presId="urn:microsoft.com/office/officeart/2018/2/layout/IconVerticalSolidList"/>
    <dgm:cxn modelId="{330BB4A5-A43E-4DF9-A905-77AC6D5507FB}" type="presOf" srcId="{79B01492-BAEC-4CB2-B153-5584BC26F804}" destId="{9A7DDE98-E275-429A-A48D-995FD0849A3C}" srcOrd="0" destOrd="0" presId="urn:microsoft.com/office/officeart/2018/2/layout/IconVerticalSolidList"/>
    <dgm:cxn modelId="{CF9CA6AC-E136-462A-BBA3-018DE9AD0F93}" type="presOf" srcId="{59F635B5-441A-445C-B66F-4103AD57C357}" destId="{FB0C51AD-7074-40DC-80A8-BBDB976268B3}" srcOrd="0" destOrd="0" presId="urn:microsoft.com/office/officeart/2018/2/layout/IconVerticalSolidList"/>
    <dgm:cxn modelId="{1072C0CE-FC32-46C0-BFDD-BE576D39D762}" srcId="{79B01492-BAEC-4CB2-B153-5584BC26F804}" destId="{0D164F02-AB4F-4CA3-BD7D-68036F010327}" srcOrd="2" destOrd="0" parTransId="{31A80834-10C1-43AC-9365-E487E2AD664E}" sibTransId="{D2558666-6FC5-4065-A2CE-4D8D6A385CC6}"/>
    <dgm:cxn modelId="{E05F4281-307F-4E3D-BE38-2F1E5238B668}" type="presParOf" srcId="{9A7DDE98-E275-429A-A48D-995FD0849A3C}" destId="{AF011CD4-B359-4CCA-BBA7-D70F30B9A1DC}" srcOrd="0" destOrd="0" presId="urn:microsoft.com/office/officeart/2018/2/layout/IconVerticalSolidList"/>
    <dgm:cxn modelId="{94609B09-E3CE-4999-8016-7DEC523C8D75}" type="presParOf" srcId="{AF011CD4-B359-4CCA-BBA7-D70F30B9A1DC}" destId="{5AFCB9B4-8BF1-4174-9E20-F4FB71AA7B46}" srcOrd="0" destOrd="0" presId="urn:microsoft.com/office/officeart/2018/2/layout/IconVerticalSolidList"/>
    <dgm:cxn modelId="{B3E49A2D-3EBF-4B6D-94A7-0F324733F5DF}" type="presParOf" srcId="{AF011CD4-B359-4CCA-BBA7-D70F30B9A1DC}" destId="{F4AB1AE4-8FE2-4631-8300-A57A7F751BBB}" srcOrd="1" destOrd="0" presId="urn:microsoft.com/office/officeart/2018/2/layout/IconVerticalSolidList"/>
    <dgm:cxn modelId="{456F288A-0962-43C5-AD2F-5E8A454EA535}" type="presParOf" srcId="{AF011CD4-B359-4CCA-BBA7-D70F30B9A1DC}" destId="{1146F4EA-6AF9-4353-8C07-5ECE04555B5E}" srcOrd="2" destOrd="0" presId="urn:microsoft.com/office/officeart/2018/2/layout/IconVerticalSolidList"/>
    <dgm:cxn modelId="{1A820A96-4E59-466F-9865-E0A63E5AE175}" type="presParOf" srcId="{AF011CD4-B359-4CCA-BBA7-D70F30B9A1DC}" destId="{FB0C51AD-7074-40DC-80A8-BBDB976268B3}" srcOrd="3" destOrd="0" presId="urn:microsoft.com/office/officeart/2018/2/layout/IconVerticalSolidList"/>
    <dgm:cxn modelId="{F576ABC0-7196-475B-87AB-0F8CA395E253}" type="presParOf" srcId="{9A7DDE98-E275-429A-A48D-995FD0849A3C}" destId="{1AF58D8A-298F-4266-9ECE-120281FEE800}" srcOrd="1" destOrd="0" presId="urn:microsoft.com/office/officeart/2018/2/layout/IconVerticalSolidList"/>
    <dgm:cxn modelId="{42BCC637-632B-4AC2-977D-6ABCF53B318A}" type="presParOf" srcId="{9A7DDE98-E275-429A-A48D-995FD0849A3C}" destId="{DC2E6E14-9414-44D0-81F5-75727B525D92}" srcOrd="2" destOrd="0" presId="urn:microsoft.com/office/officeart/2018/2/layout/IconVerticalSolidList"/>
    <dgm:cxn modelId="{6491CC63-5BFD-4746-8484-7A00BA6DC7E8}" type="presParOf" srcId="{DC2E6E14-9414-44D0-81F5-75727B525D92}" destId="{67C631C1-AA8E-402F-8DCC-A5D8A8466D64}" srcOrd="0" destOrd="0" presId="urn:microsoft.com/office/officeart/2018/2/layout/IconVerticalSolidList"/>
    <dgm:cxn modelId="{C6A89C93-6D23-46DC-AC1C-9746218858E6}" type="presParOf" srcId="{DC2E6E14-9414-44D0-81F5-75727B525D92}" destId="{C03882EA-BBA3-4071-B415-B3669FBCE454}" srcOrd="1" destOrd="0" presId="urn:microsoft.com/office/officeart/2018/2/layout/IconVerticalSolidList"/>
    <dgm:cxn modelId="{D2D89BC6-C95B-43B1-A0DA-A1EB9555E263}" type="presParOf" srcId="{DC2E6E14-9414-44D0-81F5-75727B525D92}" destId="{E8C39FCF-7CB4-4AEB-9709-7BDF078C214A}" srcOrd="2" destOrd="0" presId="urn:microsoft.com/office/officeart/2018/2/layout/IconVerticalSolidList"/>
    <dgm:cxn modelId="{71BAAFE9-54DA-4DCE-B1F4-D5807A22806C}" type="presParOf" srcId="{DC2E6E14-9414-44D0-81F5-75727B525D92}" destId="{B9D4F119-48DA-4963-84E0-2AD463F9ADC8}" srcOrd="3" destOrd="0" presId="urn:microsoft.com/office/officeart/2018/2/layout/IconVerticalSolidList"/>
    <dgm:cxn modelId="{AE4213B4-75AA-41FB-941C-BCD14E4313E9}" type="presParOf" srcId="{9A7DDE98-E275-429A-A48D-995FD0849A3C}" destId="{48F6889D-46CD-4D14-BD12-4543EAE5B313}" srcOrd="3" destOrd="0" presId="urn:microsoft.com/office/officeart/2018/2/layout/IconVerticalSolidList"/>
    <dgm:cxn modelId="{07685447-F72B-41A4-8F77-8784005E6387}" type="presParOf" srcId="{9A7DDE98-E275-429A-A48D-995FD0849A3C}" destId="{E7AF5B73-E0A3-4BB4-84E2-C76ECB25080E}" srcOrd="4" destOrd="0" presId="urn:microsoft.com/office/officeart/2018/2/layout/IconVerticalSolidList"/>
    <dgm:cxn modelId="{CF8D49D6-E58A-4CD6-9E1A-EA42AAC361AF}" type="presParOf" srcId="{E7AF5B73-E0A3-4BB4-84E2-C76ECB25080E}" destId="{295A233C-44E0-4506-87CD-23BF82AB1105}" srcOrd="0" destOrd="0" presId="urn:microsoft.com/office/officeart/2018/2/layout/IconVerticalSolidList"/>
    <dgm:cxn modelId="{842E70A3-AEC4-451D-A259-1DAE2E189A77}" type="presParOf" srcId="{E7AF5B73-E0A3-4BB4-84E2-C76ECB25080E}" destId="{01DBCFF6-DA93-469A-BBEC-579DFFFFE5CC}" srcOrd="1" destOrd="0" presId="urn:microsoft.com/office/officeart/2018/2/layout/IconVerticalSolidList"/>
    <dgm:cxn modelId="{83C333AF-6414-4A84-AE4D-B9E90C497EF5}" type="presParOf" srcId="{E7AF5B73-E0A3-4BB4-84E2-C76ECB25080E}" destId="{F32B9935-DB7D-4E8B-8D21-4E91EDA62A9C}" srcOrd="2" destOrd="0" presId="urn:microsoft.com/office/officeart/2018/2/layout/IconVerticalSolidList"/>
    <dgm:cxn modelId="{B15D1EDE-F76C-4CF9-B6A4-C684EA84E544}" type="presParOf" srcId="{E7AF5B73-E0A3-4BB4-84E2-C76ECB25080E}" destId="{DD1075C7-2A7A-4533-ACA7-B415584741F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BB2FF-2FEA-D048-99AD-5EEFCC6E1A7B}">
      <dsp:nvSpPr>
        <dsp:cNvPr id="0" name=""/>
        <dsp:cNvSpPr/>
      </dsp:nvSpPr>
      <dsp:spPr>
        <a:xfrm>
          <a:off x="815853" y="0"/>
          <a:ext cx="9246343" cy="469529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1A77C7-156B-7E44-9E8E-A5E37854ABDC}">
      <dsp:nvSpPr>
        <dsp:cNvPr id="0" name=""/>
        <dsp:cNvSpPr/>
      </dsp:nvSpPr>
      <dsp:spPr>
        <a:xfrm>
          <a:off x="166251" y="1408588"/>
          <a:ext cx="3263415" cy="1878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Event</a:t>
          </a:r>
        </a:p>
      </dsp:txBody>
      <dsp:txXfrm>
        <a:off x="257933" y="1500270"/>
        <a:ext cx="3080051" cy="1694754"/>
      </dsp:txXfrm>
    </dsp:sp>
    <dsp:sp modelId="{BC56290F-A9F4-2343-8F64-18E7A1DCFEAE}">
      <dsp:nvSpPr>
        <dsp:cNvPr id="0" name=""/>
        <dsp:cNvSpPr/>
      </dsp:nvSpPr>
      <dsp:spPr>
        <a:xfrm>
          <a:off x="3807317" y="1408588"/>
          <a:ext cx="3263415" cy="1878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How Bad?</a:t>
          </a:r>
        </a:p>
      </dsp:txBody>
      <dsp:txXfrm>
        <a:off x="3898999" y="1500270"/>
        <a:ext cx="3080051" cy="1694754"/>
      </dsp:txXfrm>
    </dsp:sp>
    <dsp:sp modelId="{E972EFC0-EBA6-8444-8B48-99C9CAC02374}">
      <dsp:nvSpPr>
        <dsp:cNvPr id="0" name=""/>
        <dsp:cNvSpPr/>
      </dsp:nvSpPr>
      <dsp:spPr>
        <a:xfrm>
          <a:off x="7448384" y="1408588"/>
          <a:ext cx="3263415" cy="1878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Can I Deal? </a:t>
          </a:r>
        </a:p>
      </dsp:txBody>
      <dsp:txXfrm>
        <a:off x="7540066" y="1500270"/>
        <a:ext cx="3080051" cy="16947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CB9B4-8BF1-4174-9E20-F4FB71AA7B46}">
      <dsp:nvSpPr>
        <dsp:cNvPr id="0" name=""/>
        <dsp:cNvSpPr/>
      </dsp:nvSpPr>
      <dsp:spPr>
        <a:xfrm>
          <a:off x="0" y="673"/>
          <a:ext cx="6364224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AB1AE4-8FE2-4631-8300-A57A7F751BBB}">
      <dsp:nvSpPr>
        <dsp:cNvPr id="0" name=""/>
        <dsp:cNvSpPr/>
      </dsp:nvSpPr>
      <dsp:spPr>
        <a:xfrm>
          <a:off x="476436" y="355047"/>
          <a:ext cx="866247" cy="8662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C51AD-7074-40DC-80A8-BBDB976268B3}">
      <dsp:nvSpPr>
        <dsp:cNvPr id="0" name=""/>
        <dsp:cNvSpPr/>
      </dsp:nvSpPr>
      <dsp:spPr>
        <a:xfrm>
          <a:off x="1819120" y="673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“I’ll figure it out”</a:t>
          </a:r>
        </a:p>
      </dsp:txBody>
      <dsp:txXfrm>
        <a:off x="1819120" y="673"/>
        <a:ext cx="4545103" cy="1574995"/>
      </dsp:txXfrm>
    </dsp:sp>
    <dsp:sp modelId="{67C631C1-AA8E-402F-8DCC-A5D8A8466D64}">
      <dsp:nvSpPr>
        <dsp:cNvPr id="0" name=""/>
        <dsp:cNvSpPr/>
      </dsp:nvSpPr>
      <dsp:spPr>
        <a:xfrm>
          <a:off x="0" y="1969418"/>
          <a:ext cx="6364224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882EA-BBA3-4071-B415-B3669FBCE454}">
      <dsp:nvSpPr>
        <dsp:cNvPr id="0" name=""/>
        <dsp:cNvSpPr/>
      </dsp:nvSpPr>
      <dsp:spPr>
        <a:xfrm>
          <a:off x="476436" y="2323792"/>
          <a:ext cx="866247" cy="8662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4F119-48DA-4963-84E0-2AD463F9ADC8}">
      <dsp:nvSpPr>
        <dsp:cNvPr id="0" name=""/>
        <dsp:cNvSpPr/>
      </dsp:nvSpPr>
      <dsp:spPr>
        <a:xfrm>
          <a:off x="1819120" y="1969418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“I can handle this”</a:t>
          </a:r>
        </a:p>
      </dsp:txBody>
      <dsp:txXfrm>
        <a:off x="1819120" y="1969418"/>
        <a:ext cx="4545103" cy="1574995"/>
      </dsp:txXfrm>
    </dsp:sp>
    <dsp:sp modelId="{295A233C-44E0-4506-87CD-23BF82AB1105}">
      <dsp:nvSpPr>
        <dsp:cNvPr id="0" name=""/>
        <dsp:cNvSpPr/>
      </dsp:nvSpPr>
      <dsp:spPr>
        <a:xfrm>
          <a:off x="0" y="3938836"/>
          <a:ext cx="6364224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DBCFF6-DA93-469A-BBEC-579DFFFFE5CC}">
      <dsp:nvSpPr>
        <dsp:cNvPr id="0" name=""/>
        <dsp:cNvSpPr/>
      </dsp:nvSpPr>
      <dsp:spPr>
        <a:xfrm>
          <a:off x="476436" y="4292537"/>
          <a:ext cx="866247" cy="8662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075C7-2A7A-4533-ACA7-B415584741F3}">
      <dsp:nvSpPr>
        <dsp:cNvPr id="0" name=""/>
        <dsp:cNvSpPr/>
      </dsp:nvSpPr>
      <dsp:spPr>
        <a:xfrm>
          <a:off x="1819120" y="3938162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Parents can reinforce, guide, provide information/clarity</a:t>
          </a:r>
        </a:p>
      </dsp:txBody>
      <dsp:txXfrm>
        <a:off x="1819120" y="3938162"/>
        <a:ext cx="4545103" cy="1574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47:21.58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1781 24575,'5'-8'0,"1"-1"0,2 1 0,1-1 0,3 0 0,0 1 0,1-1 0,-1 1 0,0 1 0,1 1 0,0 1 0,0-1 0,-1 1 0,-1 0 0,1-1 0,-1 0 0,0-1 0,1 1 0,-1 2 0,-2-1 0,0 2 0,-1-1 0,0-2 0,1 1 0,0 0 0,-1 1 0,2 0 0,0-1 0,0 0 0,-2 1 0,2-2 0,-5 1 0,5-1 0,0-1 0,-2 4 0,6-7 0,-8 9 0,5-6 0,-6 2 0,1 0 0,-1 1 0,1 0 0,-1 1 0,1-1 0,1-1 0,0 1 0,2 0 0,-1 0 0,0-1 0,0-1 0,2 0 0,0 1 0,4 0 0,-2-1 0,-1 0 0,0-1 0,0-1 0,3 1 0,0-2 0,2 1 0,-1-1 0,1 0 0,-1 0 0,-4 3 0,-3 0 0,-3 1 0,1 2 0,-2-1 0,-1 2 0,1-1 0,-1-1 0,-1 1 0,2 0 0,1 0 0,0 0 0,2-1 0,-1-3 0,1 0 0,2-1 0,0-1 0,2 1 0,-1-1 0,2-1 0,-2 2 0,1-2 0,2 2 0,2-2 0,3-3 0,1-1 0,-2 1 0,0 1 0,-6 4 0,1 0 0,-7 1 0,1 2 0,-1-2 0,-2 3 0,2-1 0,-1-1 0,1-1 0,0-1 0,2-1 0,2-2 0,1-1 0,3-2 0,0 1 0,2-1 0,3 2 0,-8 2 0,5-1 0,-6 2 0,3-3 0,0 2 0,-2 2 0,0-1 0,-1 1 0,-1-1 0,0 1 0,-2 1 0,0 0 0,2 0 0,2-3 0,-4 4 0,4-3 0,-3-2 0,-1 5 0,7-6 0,-8 8 0,5-5 0,-3-1 0,-1 3 0,4-4 0,-1 5 0,2-2 0,1-1 0,2-1 0,1-2 0,1-1 0,2 0 0,0 2 0,0-2 0,0 0 0,-2 0 0,-2 0 0,0 4 0,-4 1 0,0 1 0,-2 2 0,-1-4 0,-1 6 0,-1-4 0,0 3 0,-1-2 0,1 0 0,1 1 0,1-1 0,0-1 0,0-1 0,1-2 0,1 0 0,2-1 0,5-2 0,-6 4 0,8-4 0,-9 3 0,3-1 0,2-3 0,2-1 0,2-1 0,-2-1 0,-2 5 0,-2 0 0,-1 2 0,1-3 0,-1 0 0,-1 3 0,0-1 0,-3 3 0,-2 0 0,2-4 0,-2 7 0,3-6 0,-1 6 0,1-3 0,5-4 0,-4 7 0,7-7 0,-5 5 0,4-3 0,1-1 0,2-1 0,0-1 0,3-1 0,0 1 0,0 2 0,-3 0 0,0-2 0,-7 7 0,0-4 0,-6 6 0,0-1 0,-1-1 0,1 0 0,0-2 0,2-2 0,-1-1 0,0 1 0,1 1 0,0-1 0,1 1 0,1 1 0,-2 0 0,-1 2 0,-1 0 0,-1 1 0,-1 0 0,-3 0 0,0 0 0,0-1 0,0-12 0,0 11 0,0-8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57:31.168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 6432 24575,'2'-12'0,"3"-2"0,3 6 0,4 0 0,2 0 0,2 0 0,2-1 0,1-1 0,0 0 0,-1 0 0,-1-1 0,-1 0 0,1-1 0,2-1 0,-1 0 0,0-1 0,0-2 0,0 1 0,5-1 0,5-3 0,10-5 0,13-6 0,10-4 0,7-1 0,1 1 0,-3 0 0,3-1 0,-3-3 0,0 1 0,-2 1 0,-8 4 0,-4 2 0,-4-2 0,-2 3 0,1-3 0,2 0 0,8-4 0,8-5 0,8-3 0,4-4 0,-1 0 0,-3 1 0,-4 3 0,-4 4 0,-4 4 0,-1 0 0,-3 1 0,-3 1 0,0-1 0,-4 0 0,0 0 0,1-2 0,-1-1 0,4-1 0,0-3 0,-5-2 0,-1 1 0,-7 2 0,-3 1 0,2 2 0,1 0 0,0-3 0,3 0 0,-1-1 0,3-2 0,4-1 0,5-4 0,0-3 0,-2 0 0,-3 6 0,-9 8 0,-4 4 0,-1 6 0,1-4 0,11-7 0,7-6 0,2-4 0,-3 3 0,-1 2 0,-1 0 0,7-8 0,-21 19 0,1-3 0,7-6 0,2-3 0,6-6 0,2-2 0,2-3 0,-1-1 0,-1 2 0,0-1 0,0 0 0,0 0 0,-2 2 0,-1 2 0,-4 5 0,0 1 0,-5 3 0,0 1 0,-2 2 0,1 1 0,-2 3 0,0-1 0,7-4 0,1-1 0,1 1 0,2 1 0,8-4 0,2 0 0,9-7 0,3-1 0,-17 12 0,2-1 0,1-1 0,3-3 0,0-1 0,-1 1 0,-3 2 0,-2 1 0,0 0 0,24-18 0,-3 4 0,-18 12 0,-3 2 0,2 0 0,0 1 0,-3 2 0,-1 1 0,-2 1 0,0 1 0,13-7 0,1 0 0,2-3 0,0 0 0,1-2 0,0-1 0,-6 3 0,-4 1 0,-20 11 0,-3 1 0,21-24 0,-9 8 0,-1-1 0,10-8 0,8-7 0,-1-3 0,-30 32 0,2-2 0,4-4 0,0-2 0,0 1 0,1-1 0,5-4 0,0 0 0,-1 0 0,-3 1 0,-6 6 0,-3 0 0,23-30 0,-17 12 0,-16 16 0,-12 13 0,-9 7 0,-3 6 0,0 3 0,0 3 0,0 1 0,0 2 0,0-2 0,0 6 0,0-2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57:43.873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 1540 24575,'10'-18'0,"6"-6"0,10-8 0,6-6 0,14-10 0,-9 10 0,22-19 0,-9 12 0,16-13 0,-2 3 0,0 2 0,1 2 0,1-2 0,2-1 0,-1 0 0,-6 4 0,-4 6 0,0 2 0,1-1 0,5-3 0,3 1 0,-1 1 0,0 4 0,-1 6 0,-3 4 0,0 1 0,0 1 0,1 0 0,5 0 0,4 1 0,4 1 0,2 0 0,2 0 0,5 3 0,5 1 0,5 2 0,-45 10 0,0-1 0,3 0 0,0 0 0,3 0 0,1 0 0,2 0 0,0 1 0,0 1 0,0 1 0,-4 1 0,0 0 0,42-5 0,-4 1 0,-5 2 0,3 3 0,1 3 0,5 1 0,-45 2 0,1 0 0,1 0 0,1 0 0,1 0 0,-2 0 0,47 0 0,-7 0 0,-6 0 0,-2 0 0,8 0 0,2 0 0,4 0 0,-2 0 0,-6 0 0,2 0 0,2 0 0,-1 0 0,-2 0 0,-8 0 0,-8 3 0,-4 2 0,0 4 0,1 2 0,1 0 0,-7 1 0,-9-2 0,-6 0 0,-4-1 0,-4 1 0,-3 3 0,-1 4 0,0 3 0,7 6 0,8 8 0,8 7 0,7 8 0,9 9 0,-35-25 0,2 1 0,3 2 0,0 0 0,3 1 0,-1 0 0,-2-4 0,0 0 0,-4-5 0,-2 0 0,34 19 0,-11-7 0,-4-6 0,-5-2 0,-2-3 0,3 2 0,-4 2 0,-2 1 0,-3 1 0,-6-1 0,-3-3 0,-3-2 0,1-2 0,2 2 0,-1 1 0,-3 0 0,-4-1 0,-5-1 0,-2 0 0,-1 1 0,-2-1 0,-3 3 0,0 0 0,-1 1 0,-6-1 0,-2-1 0,-2 0 0,-2-2 0,-1 5 0,-2 0 0,-3 0 0,0-1 0,0-4 0,0 0 0,0-2 0,0-2 0,0-5 0,0-5 0,0-7 0,0-4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57:47.073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 0 24575,'14'2'0,"3"3"0,1 3 0,3 5 0,0 0 0,0 3 0,0 0 0,0 0 0,3 5 0,-9-8 0,6 8 0,-8-9 0,4 3 0,-1 1 0,-2-3 0,0 1 0,-1-2 0,3 1 0,-1 1 0,0 1 0,3 3 0,1 0 0,2 3 0,0 0 0,0 1 0,1 2 0,5 7 0,5 7 0,9 10 0,9 8 0,11 12 0,-27-29 0,1 1 0,3 2 0,0 0 0,1 1 0,-1 0 0,-2-1 0,1-1 0,1 0 0,-1 0 0,-1-1 0,0 1 0,1 0 0,0 1 0,1 0 0,1 1 0,-1 1 0,1 1 0,0 3 0,0-1 0,0 0 0,-1 0 0,0-1 0,-1 0 0,-3-4 0,0 0 0,28 36 0,-11-8 0,-8-6 0,-5-11 0,-5-6 0,-3-3 0,-1-2 0,2 5 0,4 3 0,9 9 0,10 13 0,-20-28 0,3 1 0,7 7 0,2 1 0,4 5 0,3 1 0,6 4 0,3 0 0,3 2 0,1-2 0,2 0 0,1-1 0,2-1 0,1-1 0,-3-4 0,0-2 0,-2-2 0,0-2 0,-2 0 0,1-2 0,-2-3 0,-1 0 0,0-2 0,-2 0 0,0-1 0,-2 0 0,-4-3 0,-3-1 0,-4-2 0,-2-1 0,-6-3 0,-2-1 0,30 26 0,-8 0 0,-5 1 0,-5 2 0,0 8 0,0 5 0,0 9 0,-1 2 0,-25-40 0,-1 1 0,0 2 0,1 0 0,-1 0 0,0 0 0,0-1 0,0 0 0,22 38 0,-3-7 0,2-4 0,3-3 0,4-3 0,3-3 0,-5-11 0,-6-10 0,-5-7 0,-3-7 0,-2-4 0,0 0 0,-2-3 0,-4-3 0,-2-3 0,-4-3 0,3-2 0,5 2 0,4 0 0,5 0 0,1 0 0,-3-4 0,-6-4 0,-5-2 0,-3-3 0,-8 0 0,1 0 0,-8 0 0,1 0 0,0 0 0,0 0 0,-3 0 0,-2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58:02.15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5839 24575,'15'-6'0,"5"-7"0,9-9 0,5-10 0,-1-2 0,-2-1 0,1 0 0,-3 3 0,1 0 0,1-2 0,0 0 0,4-7 0,3-2 0,4-2 0,1 1 0,4-3 0,7-3 0,7-6 0,9-8 0,-32 31 0,1-1 0,0-1 0,0-1 0,2 1 0,-1 0 0,-1 2 0,-1 1 0,34-28 0,-7 7 0,-5 0 0,-2 1 0,-3-1 0,-2 3 0,-4 3 0,-2 0 0,0 0 0,4 0 0,5-2 0,7-4 0,8-5 0,5-3 0,1-1 0,-3 4 0,3 3 0,1 2 0,3-1 0,-39 25 0,1 1 0,1-2 0,0 0 0,4-3 0,1 1 0,2-1 0,0 1 0,0-1 0,-1-1 0,1 1 0,-2 0 0,0 1 0,-2 1 0,-2 0 0,-2 2 0,39-25 0,-6 3 0,4-3 0,-32 22 0,2-1 0,8-5 0,2-3 0,7-4 0,3-1 0,3-2 0,1-1 0,-1 1 0,-1 0 0,-6 3 0,0 1 0,-2 3 0,0 0 0,-5 4 0,-1 1 0,0 3 0,-1 2 0,-3 1 0,0 1 0,-3 3 0,-1 1 0,-2 1 0,0 0 0,0 0 0,0 1 0,1-1 0,-1 1 0,39-20 0,-4 1 0,-9 5 0,8-8 0,-34 19 0,2-1 0,6-3 0,2-1 0,7-3 0,1-1 0,-3 2 0,-1 2 0,-3 0 0,0 1 0,-1 0 0,-2-1 0,-2 0 0,0 0 0,4-4 0,3-1 0,8-6 0,1 0 0,0-1 0,2 0 0,-15 11 0,3 1 0,1 0 0,-1 2 0,1 0 0,0 2 0,23-10 0,-1 2 0,-8 5 0,-6 3 0,22-11 0,-11-4 0,-7-2 0,-29 15 0,3-3 0,19-15 0,5-4 0,8-9 0,1-1 0,-26 18 0,0 1 0,-2 0 0,24-19 0,-6 3 0,-18 14 0,-5 3 0,22-17 0,-13 14 0,-20 16 0,-8 8 0,-3 5 0,-6 7 0,-5 3 0,-4 2 0,-3 0 0,-2 1 0,-1 0 0,-2-3 0,-1-2 0,-1-4 0,0-3 0,0-8 0,0-12 0,0 15 0,0-3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58:06.48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0 246 24575,'12'0'0,"5"-1"0,10-2 0,7-3 0,2-4 0,5-2 0,0-1 0,1-3 0,2 1 0,-1 0 0,-1 1 0,1 2 0,-2-3 0,-4 1 0,1-1 0,-4 2 0,2 5 0,1 0 0,3 0 0,0-1 0,0-1 0,5 1 0,5 1 0,6 2 0,8 3 0,5 1 0,4 2 0,4 0 0,3 0 0,-1 0 0,1 0 0,0 0 0,-2 0 0,-1 0 0,5 0 0,0 0 0,3 0 0,1 0 0,-1 0 0,4 0 0,9 4 0,-42 1 0,3 2 0,5 4 0,2 1 0,14 5 0,3 2 0,9 4 0,3 1 0,-28-5 0,1 0 0,0 1-162,2 1 1,1 1-1,0 1 162,-2 0 0,-1 2 0,0 0 0,-2-1 0,-2 1 0,0-1 0,24 11 0,-1-1 0,-6-1 0,-3-1 0,-6-4 0,-3-1 0,-4-1 0,-2-2 0,-5-2 0,-2-1 0,38 12 0,-18-5 0,-12-4 485,-13 0-485,-5-1 0,-5 3 0,-3-1 0,-1 6 0,1 6 0,7 10 0,12 21 0,-22-26 0,1 3 0,6 8 0,1 2 0,3 9 0,1 2 0,1 1 0,1 1 0,1 2 0,-1 1 0,-3-4 0,-1 0 0,-4-5 0,-2 0 0,-4-3 0,-2-1 0,-4-4 0,-2 0 0,-2-5 0,-1-1 0,21 40 0,-4-7 0,0-5 0,1-2 0,9-1 0,-20-33 0,4 0 0,7 4 0,3 1 0,7 4 0,1 0 0,3 1 0,0 0 0,-2-2 0,-2-2 0,-4-4 0,-3-2 0,-6-5 0,-1-1 0,30 27 0,-9-7 0,-6 1 0,-1 4 0,-3 7 0,2 7 0,0 4 0,-3 0 0,-4-4 0,-2-4 0,-4-5 0,0-1 0,-1-1 0,0-2 0,0-1 0,-2-4 0,1-2 0,0-3 0,-4-8 0,0-4 0,-5-8 0,1-2 0,-1-1 0,1 0 0,3 5 0,1 3 0,10 9 0,5 6 0,1 5 0,-2 1 0,-9-3 0,-6-7 0,-6-8 0,-3-5 0,-1-5 0,1-1 0,0 3 0,0 4 0,0 6 0,2 4 0,3 7 0,3 3 0,1-1 0,1-6 0,-4-11 0,-6-10 0,-3-8 0,-4 0 0,1-2 0,0-2 0,0 1 0,-1-4 0,-4-2 0,-3-3 0,-3-2 0,-1-2 0,-2 2 0,1-1 0,-2 2 0,-1-1 0,2-1 0,1 1 0,-1 0 0,2 3 0,1 2 0,1 4 0,-2-6 0,-1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58:42.78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47:30.95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9237 24575,'9'-20'0,"-4"8"0,8-6 0,-5 7 0,8-7 0,2-4 0,2 0 0,0-1 0,-2 2 0,1 1 0,2 2 0,-1 0 0,4-1 0,3-2 0,4-1 0,2-2 0,4-2 0,2-3 0,5 0 0,2 0 0,1 0 0,-4 2 0,0 2 0,-4 2 0,-5 1 0,-1 0 0,-6 0 0,0-2 0,-1-1 0,-1 1 0,-2 2 0,-2 4 0,-1 0 0,-1 2 0,-1-2 0,0 0 0,1-2 0,2-1 0,0 0 0,0-1 0,0-2 0,1 0 0,-1-1 0,0-1 0,2 1 0,1-2 0,4-2 0,2-1 0,2-4 0,2 0 0,0-1 0,0 1 0,-1 3 0,-2 0 0,-1 3 0,-2 0 0,-2 0 0,1 1 0,0-1 0,1-1 0,3-3 0,1-5 0,5-3 0,3-8 0,2-2 0,-1-1 0,-1 1 0,-1 0 0,0-1 0,0 1 0,-4 2 0,-4 7 0,-2 7 0,-3 3 0,-2 4 0,-3 2 0,1-2 0,-1-1 0,1-3 0,0-3 0,0 4 0,0 3 0,-1 3 0,0 4 0,0 2 0,0-3 0,0-1 0,3-4 0,1-3 0,3-2 0,1-3 0,-4-1 0,0 1 0,-3 0 0,-3 0 0,0 1 0,-2 1 0,-1 2 0,1 0 0,-1 2 0,1 1 0,0 4 0,0 5 0,-2-1 0,2 1 0,2-4 0,1-4 0,2-4 0,0-6 0,0-4 0,1-3 0,0-3 0,2 0 0,4-1 0,4 2 0,1 1 0,0 4 0,0 2 0,1 0 0,0 0 0,1-3 0,0 0 0,-2 0 0,-2 4 0,0-1 0,0-2 0,3-7 0,-3-3 0,-2 1 0,-3 2 0,-3 0 0,-1-2 0,1-5 0,3-8 0,1-3 0,0 0 0,-1 8 0,-6 11 0,-6 20 0,4-6 0,11-7 0,29-27 0,-15 19 0,6-3 0,15-14 0,4-3 0,-20 21 0,0 0 0,-1 0 0,23-22 0,-3 3 0,-8 8 0,-5 3 0,-15 14 0,-4 3 0,20-22 0,-16 16 0,-11 6 0,7-16 0,15-20 0,-19 27 0,2-3 0,5-5 0,0 1 0,-1 4 0,-1 1 0,-4 6 0,1 1 0,1 3 0,1 1 0,4-2 0,2-1 0,11-9 0,3-3 0,3-3 0,1 0 0,-5 1 0,-1 1 0,-10 9 0,-4 3 0,10-10 0,-21 16 0,-8 5 0,11-13 0,16-19 0,15-11 0,0 3 0,-12 15 0,-7 12 0,7 0 0,28-12 0,-23 17 0,3-2 0,7-3 0,2 0 0,-2 1 0,-2 2 0,-11 5 0,-3 3 0,18-14 0,-24 10 0,-12 5 0,-1-5 0,6-8 0,6-6 0,-3 0 0,3 0 0,7-5 0,8-3 0,9 0 0,-5 6 0,-17 16 0,-12 12 0,-9 9 0,-2 1 0,10-1 0,16-10 0,14-9 0,9-6 0,-1-2 0,-9 3 0,-8 2 0,-4 4 0,-1-2 0,4-3 0,5-8 0,2-6 0,0-4 0,-2-4 0,-3-1 0,-5-1 0,-10 4 0,-7 8 0,-8 8 0,-8 6 0,-5 15 0,-5 1 0,-3 10 0,0 0 0,1 3 0,-1 2 0,2-1 0,1-5 0,4-7 0,2-6 0,1-3 0,0 4 0,-5-8 0,0 17 0,-3-14 0,0 8 0,0-10 0,-2-6 0,0 0 0,-3 6 0,0 8 0,0 12 0,0 9 0,0 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47:48.2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693 154 24575,'8'-10'0,"0"1"0,2 4 0,1 2 0,1-2 0,2 1 0,-1 1 0,-2-1 0,-1 1 0,0-2 0,4 0 0,-3 3 0,5-3 0,-5 3 0,6-2 0,-1-2 0,0 1 0,-1 0 0,-3 2 0,-2-1 0,-2 0 0,1 2 0,-1-1 0,4 2 0,-3-1 0,2-1 0,-6 0 0,2 0 0,-2 1 0,0-1 0,-1 0 0,-3 1 0,-7 0 0,-16-6 0,1 4 0,-10-3 0,10 7 0,0 0 0,0 0 0,2 0 0,1 0 0,3 0 0,3 0 0,2 0 0,1 0 0,0 0 0,3 0 0,-1 0 0,1 0 0,2 0 0,0 0 0,-1 0 0,0 0 0,2-2 0,1 0 0,8-1 0,-1 1 0,5 2 0,-1 0 0,1 0 0,1 0 0,-1 0 0,-3 0 0,0 0 0,-3 0 0,-3 0 0,-9 0 0,-6 0 0,-7 0 0,1 0 0,-1 0 0,1 2 0,-3 1 0,10 0 0,-2-1 0,7-2 0,-1 0 0,2 0 0,0 0 0,2 0 0,0 0 0,-2 0 0,2 0 0,-2 0 0,1 0 0,-3 0 0,-7 0 0,2 2 0,-7 3 0,6 0 0,-5 2 0,-2-2 0,-2 0 0,0 1 0,1-1 0,2 0 0,-1 0 0,2 0 0,2-2 0,1 1 0,-1-1 0,6-1 0,-4 1 0,8-3 0,-2 1 0,2 2 0,0 0 0,1-1 0,0-1 0,2-1 0,3 0 0,13 0 0,3 0 0,11 0 0,-1 0 0,0 0 0,0 0 0,-1 0 0,-2 0 0,0 0 0,0 0 0,-1 0 0,-2 0 0,-4 0 0,-4-2 0,-1-1 0,-1 0 0,1 1 0,1 2 0,-1 0 0,1 0 0,0 0 0,2 0 0,3 0 0,-3 0 0,5 0 0,-4 0 0,3 0 0,2 0 0,-3 0 0,2 0 0,-2 0 0,-1 0 0,-1 0 0,-1 0 0,4 0 0,-6 0 0,4 0 0,-8 0 0,1 0 0,1-3 0,0 1 0,0-2 0,1-1 0,1 2 0,-1 1 0,0 0 0,1 0 0,0 0 0,0-1 0,1-2 0,0 2 0,1 0 0,-1 0 0,-1 0 0,0 1 0,4-1 0,-6 2 0,6 1 0,-7 0 0,3 0 0,-1 0 0,0 0 0,-2-1 0,-2-2 0,-5 0 0,-8 0 0,-4 2 0,-9 1 0,-5 0 0,-4 0 0,-3 0 0,1 0 0,2 0 0,3 0 0,3 0 0,4 0 0,2 0 0,3 0 0,2 0 0,0 2 0,2 1 0,1 0 0,-3 3 0,5-4 0,-6 5 0,5-4 0,-4 2 0,-1-1 0,-1-1 0,-5-1 0,8 1 0,-5-1 0,8 1 0,-3-1 0,0 0 0,0 2 0,-2 1 0,0 1 0,-1-1 0,-1 0 0,2 0 0,1-1 0,3-2 0,1-1 0,3 2 0,0 0 0,-1-1 0,-1 0 0,-4-2 0,-2 3 0,-5-1 0,-2 3 0,-6 0 0,-3-3 0,-1 3 0,0 1 0,1 1 0,3 3 0,1 0 0,2 3 0,5 1 0,2 1 0,5-1 0,2-3 0,1-2 0,3-2 0,-4 0 0,9-3 0,0-2 0,11-2 0,8 0 0,14 0 0,9 0 0,2 0 0,-2 0 0,-11 0 0,-4 0 0,-1 0 0,-1 0 0,1 0 0,-1 0 0,-2 0 0,-1 0 0,0 0 0,0 0 0,0 0 0,0 0 0,2-2 0,2-2 0,3 1 0,-1 1 0,1 2 0,2-3 0,2 0 0,2-2 0,3 0 0,4 1 0,0-2 0,2 2 0,0-2 0,1 0 0,0 0 0,-4 0 0,-3 0 0,-3 3 0,2-2 0,-2 2 0,0 0 0,2 0 0,-1 0 0,-1 0 0,-4-1 0,-7 2 0,1 2 0,-12-2 0,-3-2 0,-17-1 0,-9-4 0,2 3 0,-8-5 0,5 3 0,-6-3 0,0 3 0,-2 2 0,0 1 0,1 2 0,1 0 0,1 1 0,4 2 0,1 0 0,2 0 0,3 0 0,0 0 0,2-2 0,0-1 0,0 1 0,1-1 0,1 3 0,2 0 0,-2 0 0,0 0 0,-1 0 0,-4 0 0,5 0 0,-8 0 0,3 0 0,-3 0 0,-3 0 0,-2 0 0,-3 0 0,-3 0 0,1 0 0,1 0 0,2 0 0,2 0 0,3 0 0,0 0 0,-1 0 0,1 0 0,1 0 0,2 2 0,0 1 0,-4 4 0,7-2 0,-8 2 0,6-3 0,-5 1 0,-1 1 0,2-1 0,1-1 0,1-2 0,1-1 0,1 1 0,2 0 0,0 1 0,1-1 0,1-2 0,0 0 0,2 0 0,0 0 0,-1 2 0,-1 0 0,0 1 0,1-1 0,1-1 0,1 0 0,-1 2 0,0 0 0,-2 2 0,0-1 0,1-2 0,0-1 0,0-1 0,1 0 0,1 0 0,0 0 0,2 0 0,-1 2 0,4 1 0,0 0 0,3-1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47:21.58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1781 24575,'5'-8'0,"1"-1"0,2 1 0,1-1 0,3 0 0,0 1 0,1-1 0,-1 1 0,0 1 0,1 1 0,0 1 0,0-1 0,-1 1 0,-1 0 0,1-1 0,-1 0 0,0-1 0,1 1 0,-1 2 0,-2-1 0,0 2 0,-1-1 0,0-2 0,1 1 0,0 0 0,-1 1 0,2 0 0,0-1 0,0 0 0,-2 1 0,2-2 0,-5 1 0,5-1 0,0-1 0,-2 4 0,6-7 0,-8 9 0,5-6 0,-6 2 0,1 0 0,-1 1 0,1 0 0,-1 1 0,1-1 0,1-1 0,0 1 0,2 0 0,-1 0 0,0-1 0,0-1 0,2 0 0,0 1 0,4 0 0,-2-1 0,-1 0 0,0-1 0,0-1 0,3 1 0,0-2 0,2 1 0,-1-1 0,1 0 0,-1 0 0,-4 3 0,-3 0 0,-3 1 0,1 2 0,-2-1 0,-1 2 0,1-1 0,-1-1 0,-1 1 0,2 0 0,1 0 0,0 0 0,2-1 0,-1-3 0,1 0 0,2-1 0,0-1 0,2 1 0,-1-1 0,2-1 0,-2 2 0,1-2 0,2 2 0,2-2 0,3-3 0,1-1 0,-2 1 0,0 1 0,-6 4 0,1 0 0,-7 1 0,1 2 0,-1-2 0,-2 3 0,2-1 0,-1-1 0,1-1 0,0-1 0,2-1 0,2-2 0,1-1 0,3-2 0,0 1 0,2-1 0,3 2 0,-8 2 0,5-1 0,-6 2 0,3-3 0,0 2 0,-2 2 0,0-1 0,-1 1 0,-1-1 0,0 1 0,-2 1 0,0 0 0,2 0 0,2-3 0,-4 4 0,4-3 0,-3-2 0,-1 5 0,7-6 0,-8 8 0,5-5 0,-3-1 0,-1 3 0,4-4 0,-1 5 0,2-2 0,1-1 0,2-1 0,1-2 0,1-1 0,2 0 0,0 2 0,0-2 0,0 0 0,-2 0 0,-2 0 0,0 4 0,-4 1 0,0 1 0,-2 2 0,-1-4 0,-1 6 0,-1-4 0,0 3 0,-1-2 0,1 0 0,1 1 0,1-1 0,0-1 0,0-1 0,1-2 0,1 0 0,2-1 0,5-2 0,-6 4 0,8-4 0,-9 3 0,3-1 0,2-3 0,2-1 0,2-1 0,-2-1 0,-2 5 0,-2 0 0,-1 2 0,1-3 0,-1 0 0,-1 3 0,0-1 0,-3 3 0,-2 0 0,2-4 0,-2 7 0,3-6 0,-1 6 0,1-3 0,5-4 0,-4 7 0,7-7 0,-5 5 0,4-3 0,1-1 0,2-1 0,0-1 0,3-1 0,0 1 0,0 2 0,-3 0 0,0-2 0,-7 7 0,0-4 0,-6 6 0,0-1 0,-1-1 0,1 0 0,0-2 0,2-2 0,-1-1 0,0 1 0,1 1 0,0-1 0,1 1 0,1 1 0,-2 0 0,-1 2 0,-1 0 0,-1 1 0,-1 0 0,-3 0 0,0 0 0,0-1 0,0-12 0,0 11 0,0-8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47:30.95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9237 24575,'9'-20'0,"-4"8"0,8-6 0,-5 7 0,8-7 0,2-4 0,2 0 0,0-1 0,-2 2 0,1 1 0,2 2 0,-1 0 0,4-1 0,3-2 0,4-1 0,2-2 0,4-2 0,2-3 0,5 0 0,2 0 0,1 0 0,-4 2 0,0 2 0,-4 2 0,-5 1 0,-1 0 0,-6 0 0,0-2 0,-1-1 0,-1 1 0,-2 2 0,-2 4 0,-1 0 0,-1 2 0,-1-2 0,0 0 0,1-2 0,2-1 0,0 0 0,0-1 0,0-2 0,1 0 0,-1-1 0,0-1 0,2 1 0,1-2 0,4-2 0,2-1 0,2-4 0,2 0 0,0-1 0,0 1 0,-1 3 0,-2 0 0,-1 3 0,-2 0 0,-2 0 0,1 1 0,0-1 0,1-1 0,3-3 0,1-5 0,5-3 0,3-8 0,2-2 0,-1-1 0,-1 1 0,-1 0 0,0-1 0,0 1 0,-4 2 0,-4 7 0,-2 7 0,-3 3 0,-2 4 0,-3 2 0,1-2 0,-1-1 0,1-3 0,0-3 0,0 4 0,0 3 0,-1 3 0,0 4 0,0 2 0,0-3 0,0-1 0,3-4 0,1-3 0,3-2 0,1-3 0,-4-1 0,0 1 0,-3 0 0,-3 0 0,0 1 0,-2 1 0,-1 2 0,1 0 0,-1 2 0,1 1 0,0 4 0,0 5 0,-2-1 0,2 1 0,2-4 0,1-4 0,2-4 0,0-6 0,0-4 0,1-3 0,0-3 0,2 0 0,4-1 0,4 2 0,1 1 0,0 4 0,0 2 0,1 0 0,0 0 0,1-3 0,0 0 0,-2 0 0,-2 4 0,0-1 0,0-2 0,3-7 0,-3-3 0,-2 1 0,-3 2 0,-3 0 0,-1-2 0,1-5 0,3-8 0,1-3 0,0 0 0,-1 8 0,-6 11 0,-6 20 0,4-6 0,11-7 0,29-27 0,-15 19 0,6-3 0,15-14 0,4-3 0,-20 21 0,0 0 0,-1 0 0,23-22 0,-3 3 0,-8 8 0,-5 3 0,-15 14 0,-4 3 0,20-22 0,-16 16 0,-11 6 0,7-16 0,15-20 0,-19 27 0,2-3 0,5-5 0,0 1 0,-1 4 0,-1 1 0,-4 6 0,1 1 0,1 3 0,1 1 0,4-2 0,2-1 0,11-9 0,3-3 0,3-3 0,1 0 0,-5 1 0,-1 1 0,-10 9 0,-4 3 0,10-10 0,-21 16 0,-8 5 0,11-13 0,16-19 0,15-11 0,0 3 0,-12 15 0,-7 12 0,7 0 0,28-12 0,-23 17 0,3-2 0,7-3 0,2 0 0,-2 1 0,-2 2 0,-11 5 0,-3 3 0,18-14 0,-24 10 0,-12 5 0,-1-5 0,6-8 0,6-6 0,-3 0 0,3 0 0,7-5 0,8-3 0,9 0 0,-5 6 0,-17 16 0,-12 12 0,-9 9 0,-2 1 0,10-1 0,16-10 0,14-9 0,9-6 0,-1-2 0,-9 3 0,-8 2 0,-4 4 0,-1-2 0,4-3 0,5-8 0,2-6 0,0-4 0,-2-4 0,-3-1 0,-5-1 0,-10 4 0,-7 8 0,-8 8 0,-8 6 0,-5 15 0,-5 1 0,-3 10 0,0 0 0,1 3 0,-1 2 0,2-1 0,1-5 0,4-7 0,2-6 0,1-3 0,0 4 0,-5-8 0,0 17 0,-3-14 0,0 8 0,0-10 0,-2-6 0,0 0 0,-3 6 0,0 8 0,0 12 0,0 9 0,0 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47:48.2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693 154 24575,'8'-10'0,"0"1"0,2 4 0,1 2 0,1-2 0,2 1 0,-1 1 0,-2-1 0,-1 1 0,0-2 0,4 0 0,-3 3 0,5-3 0,-5 3 0,6-2 0,-1-2 0,0 1 0,-1 0 0,-3 2 0,-2-1 0,-2 0 0,1 2 0,-1-1 0,4 2 0,-3-1 0,2-1 0,-6 0 0,2 0 0,-2 1 0,0-1 0,-1 0 0,-3 1 0,-7 0 0,-16-6 0,1 4 0,-10-3 0,10 7 0,0 0 0,0 0 0,2 0 0,1 0 0,3 0 0,3 0 0,2 0 0,1 0 0,0 0 0,3 0 0,-1 0 0,1 0 0,2 0 0,0 0 0,-1 0 0,0 0 0,2-2 0,1 0 0,8-1 0,-1 1 0,5 2 0,-1 0 0,1 0 0,1 0 0,-1 0 0,-3 0 0,0 0 0,-3 0 0,-3 0 0,-9 0 0,-6 0 0,-7 0 0,1 0 0,-1 0 0,1 2 0,-3 1 0,10 0 0,-2-1 0,7-2 0,-1 0 0,2 0 0,0 0 0,2 0 0,0 0 0,-2 0 0,2 0 0,-2 0 0,1 0 0,-3 0 0,-7 0 0,2 2 0,-7 3 0,6 0 0,-5 2 0,-2-2 0,-2 0 0,0 1 0,1-1 0,2 0 0,-1 0 0,2 0 0,2-2 0,1 1 0,-1-1 0,6-1 0,-4 1 0,8-3 0,-2 1 0,2 2 0,0 0 0,1-1 0,0-1 0,2-1 0,3 0 0,13 0 0,3 0 0,11 0 0,-1 0 0,0 0 0,0 0 0,-1 0 0,-2 0 0,0 0 0,0 0 0,-1 0 0,-2 0 0,-4 0 0,-4-2 0,-1-1 0,-1 0 0,1 1 0,1 2 0,-1 0 0,1 0 0,0 0 0,2 0 0,3 0 0,-3 0 0,5 0 0,-4 0 0,3 0 0,2 0 0,-3 0 0,2 0 0,-2 0 0,-1 0 0,-1 0 0,-1 0 0,4 0 0,-6 0 0,4 0 0,-8 0 0,1 0 0,1-3 0,0 1 0,0-2 0,1-1 0,1 2 0,-1 1 0,0 0 0,1 0 0,0 0 0,0-1 0,1-2 0,0 2 0,1 0 0,-1 0 0,-1 0 0,0 1 0,4-1 0,-6 2 0,6 1 0,-7 0 0,3 0 0,-1 0 0,0 0 0,-2-1 0,-2-2 0,-5 0 0,-8 0 0,-4 2 0,-9 1 0,-5 0 0,-4 0 0,-3 0 0,1 0 0,2 0 0,3 0 0,3 0 0,4 0 0,2 0 0,3 0 0,2 0 0,0 2 0,2 1 0,1 0 0,-3 3 0,5-4 0,-6 5 0,5-4 0,-4 2 0,-1-1 0,-1-1 0,-5-1 0,8 1 0,-5-1 0,8 1 0,-3-1 0,0 0 0,0 2 0,-2 1 0,0 1 0,-1-1 0,-1 0 0,2 0 0,1-1 0,3-2 0,1-1 0,3 2 0,0 0 0,-1-1 0,-1 0 0,-4-2 0,-2 3 0,-5-1 0,-2 3 0,-6 0 0,-3-3 0,-1 3 0,0 1 0,1 1 0,3 3 0,1 0 0,2 3 0,5 1 0,2 1 0,5-1 0,2-3 0,1-2 0,3-2 0,-4 0 0,9-3 0,0-2 0,11-2 0,8 0 0,14 0 0,9 0 0,2 0 0,-2 0 0,-11 0 0,-4 0 0,-1 0 0,-1 0 0,1 0 0,-1 0 0,-2 0 0,-1 0 0,0 0 0,0 0 0,0 0 0,0 0 0,2-2 0,2-2 0,3 1 0,-1 1 0,1 2 0,2-3 0,2 0 0,2-2 0,3 0 0,4 1 0,0-2 0,2 2 0,0-2 0,1 0 0,0 0 0,-4 0 0,-3 0 0,-3 3 0,2-2 0,-2 2 0,0 0 0,2 0 0,-1 0 0,-1 0 0,-4-1 0,-7 2 0,1 2 0,-12-2 0,-3-2 0,-17-1 0,-9-4 0,2 3 0,-8-5 0,5 3 0,-6-3 0,0 3 0,-2 2 0,0 1 0,1 2 0,1 0 0,1 1 0,4 2 0,1 0 0,2 0 0,3 0 0,0 0 0,2-2 0,0-1 0,0 1 0,1-1 0,1 3 0,2 0 0,-2 0 0,0 0 0,-1 0 0,-4 0 0,5 0 0,-8 0 0,3 0 0,-3 0 0,-3 0 0,-2 0 0,-3 0 0,-3 0 0,1 0 0,1 0 0,2 0 0,2 0 0,3 0 0,0 0 0,-1 0 0,1 0 0,1 0 0,2 2 0,0 1 0,-4 4 0,7-2 0,-8 2 0,6-3 0,-5 1 0,-1 1 0,2-1 0,1-1 0,1-2 0,1-1 0,1 1 0,2 0 0,0 1 0,1-1 0,1-2 0,0 0 0,2 0 0,0 0 0,-1 2 0,-1 0 0,0 1 0,1-1 0,1-1 0,1 0 0,-1 2 0,0 0 0,-2 2 0,0-1 0,1-2 0,0-1 0,0-1 0,1 0 0,1 0 0,0 0 0,2 0 0,-1 2 0,4 1 0,0 0 0,3-1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56:05.3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24575,'20'0'0,"6"0"0,3 0 0,8 0 0,0 0 0,2 0 0,2 0 0,3 0 0,7 0 0,2 1 0,6 4 0,3 2 0,4 3 0,4-1 0,3-3 0,4 0 0,0-3 0,-4-2 0,-4-1 0,-3 0 0,-5 0 0,-1 0 0,-2 0 0,0 0 0,-3 0 0,-1 0 0,-4 0 0,-3 0 0,4 0 0,10 0 0,15 0 0,16 4 0,-41 1 0,2 2 0,1 1 0,0 3 0,2 2 0,0 1 0,1 2 0,1 2 0,4 1 0,0 1 0,3 2 0,0 1 0,3 1 0,0 0 0,0 0 0,-1-1 0,-3 0 0,0 0 0,-1-3 0,-1 0 0,-3-1 0,-1 0 0,-2-1 0,-1-1 0,1 1 0,-1-1 0,-1 0 0,-1 1 0,3-1 0,0 0 0,-1 2 0,0 0 0,0-1 0,1 0 0,-1 0 0,1 2 0,-1 0 0,-1 1 0,0 0 0,-1 1 0,-2 0 0,0 1 0,2 1 0,1 2 0,1 0 0,1 2 0,2 0 0,-1 1 0,0 1 0,-1 0 0,-6-2 0,-1-1 0,-3-1 0,-1 1 0,-2 0 0,0 1 0,-1 1 0,0 1 0,2 2 0,0 1 0,1 4 0,0 2 0,-1 1 0,-1 2 0,-2-1 0,-2 1 0,-4-1 0,-3-1 0,21 29 0,-13-9 0,-9-13 0,-10-12 0,-8-6 0,-7-15 0,-4 0 0,-4-11 0,-1-1 0,-1-2 0,0 0 0,-1 2 0,-4 0 0,0 1 0,2 1 0,2 1 0,4 0 0,1 2 0,0 0 0,0 0 0,0 0 0,0 0 0,0-2 0,0 0 0,0 1 0,0-1 0,0 2 0,2 0 0,3 0 0,3 0 0,1 1 0,-2-3 0,1-1 0,-1-2 0,1 0 0,0 0 0,-1 1 0,0-1 0,0 1 0,0-1 0,1 2 0,-2 1 0,0 2 0,-4-1 0,2 4 0,-4-3 0,0 4 0,0-1 0,0-1 0,2 0 0,-5 9 0,-5 8 0,-4 1 0,-3-4 0,0-14 0,0-7 0,-4-1 0,-2-2 0,0-4 0,2-6 0,0-5 0,3-6 0,1 4 0,0-1 0,4 3 0,1 2 0,5 2 0,1 6 0,-1 1 0,0 2 0,0 4 0,5 9 0,35 59 0,-17-31 0,8 7 0,3 0 0,3-3 0,9 9 0,0-6 0,-3-7 0,-5-5 0,-4-2 0,-2 1 0,1 3 0,0 2 0,-2-2 0,-1-1 0,-3 0 0,3 1 0,1 5 0,-1 0 0,6 6 0,4 1 0,10 4 0,11 11 0,6 2 0,7 5 0,1-1 0,-1-5 0,-3-3 0,-4-3 0,1-2 0,4 0 0,5 2 0,5 2 0,-37-28 0,-1 1 0,0 2 0,-1 1 0,-1 0 0,-1 1 0,0 2 0,-2 2 0,-2-1 0,0 1 0,0 0 0,-1 1 0,-1 0 0,0 0 0,1-1 0,2 1 0,4-1 0,1 1 0,4 1 0,3-1 0,6 3 0,4-1 0,2 1 0,0-1 0,-2-3 0,-2-1 0,-7-5 0,-2-2 0,16 15 0,-26-20 0,-20-16 0,-11-11 0,-4-7 0,-3-2 0,1-3 0,1 11 0,1 9 0,14 32 0,23 36 0,-8-23 0,6 5 0,13 23 0,5 5 0,-12-20 0,2 3 0,1 1-349,4 8 1,2 3 0,0 0 348,-10-16 0,0 0 0,0 1 0,0 0-384,1 1 1,1 1-1,0 0 1,1 0 383,1 3 0,0 0 0,2 1 0,0 0 0,1 0 0,0 1 0,2-1 0,0-1 0,-1-1 0,2-1 0,0 0 0,-1-1 0,0-2 0,0-1 0,0-1 0,0-1 0,12 16 0,0-2 0,0-2-278,-5-7 1,0-1-1,2-1 278,7 5 0,3-2 0,-8-7 0,-10-11 0,-3-6 0,12 8 0,-11-18 0,-32-35 0,5 4 918,3 6-918,4 5 1541,5 7-1541,8 3 953,4 3-953,9 8 0,5 6 0,4 4 0,0 0 0,-6-8 0,-6-6 0,-4-7 0,-4 1 0,-1-1 0,3 2 0,5 1 0,16 9 0,20 11 0,-33-17 0,3 0 0,3 3 0,1 0 0,-1-2 0,-2 0 0,-6-3 0,-2-2 0,31 20 0,-7-9 0,-6-2 0,0 1 0,2 4 0,-3 2 0,0 0 0,-5-2 0,-6-1 0,-5-2 0,1-2 0,0 3 0,5 5 0,4 5 0,7 8 0,8 7 0,-33-30 0,1 1 0,3 1 0,3 0 0,2 0 0,2-1 0,1-1 0,1 0 0,-2-1 0,1 1 0,-3-3 0,0 1 0,-2 1 0,-1-1 0,1-1 0,-1 0 0,-1-1 0,0 0 0,-4 0 0,-1-1 0,33 26 0,-10-4 0,-7-7 0,-7-6 0,-5-4 0,-2-6 0,1-2 0,0-4 0,-6-2 0,-7-4 0,-7-2 0,-3-1 0,-3-3 0,-5-2 0,-6-4 0,-5-2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57:03.142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10392 24575,'12'-14'0,"8"-6"0,11-11 0,10-5 0,12-4 0,9-4 0,9-1 0,5-1 0,0 2 0,-1 3 0,0-1 0,-2 2 0,-1 2 0,2-1 0,1-2 0,-1-1 0,-1-3 0,-1-3 0,0 1 0,1-1 0,-3-2 0,-1-1 0,2-2 0,4-4 0,4 1 0,-37 27 0,0 0 0,4-2 0,2 1 0,2 0 0,2 1 0,0 0 0,1-1 0,-1 2 0,0 0 0,-3 2 0,-1 1 0,-2 0 0,-1 0 0,36-21 0,-8 2 0,-9 0 0,-11 5 0,-3 1 0,-6 2 0,-4 1 0,-3-1 0,-1-1 0,2-4 0,3-3 0,0-1 0,1 1 0,1 3 0,-1 3 0,-1 5 0,-2 1 0,-2 1 0,7-2 0,3-2 0,2-4 0,1 0 0,-4 1 0,1-2 0,-1 3 0,-3 1 0,-5 3 0,-2 3 0,-6 2 0,-3 1 0,-2 3 0,-4-1 0,2 1 0,2-3 0,6-7 0,8-4 0,10-10 0,6-3 0,2-1 0,-2 0 0,-4 6 0,-2 1 0,2-3 0,6-6 0,8-13 0,-30 27 0,1 0 0,0-1 0,-1 1 0,-2 0 0,-1 1 0,24-30 0,-12 13 0,-11 8 0,-6 9 0,-5 6 0,1 2 0,2-1 0,1-2 0,2-3 0,-1-1 0,4-3 0,4-6 0,0-1 0,3-4 0,0-2 0,3-4 0,-1 0 0,-1 2 0,-2 1 0,1 4 0,1 0 0,0 2 0,1 4 0,-1 2 0,-1 2 0,1 0 0,6-7 0,12-9 0,-21 23 0,2-3 0,2-2 0,0-1 0,0 1 0,-1 0 0,-4 3 0,0 0 0,26-30 0,4-3 0,-30 31 0,1-1 0,0-1 0,1-1 0,0-1 0,-1 1 0,-3 1 0,-2 1 0,25-33 0,-8 11 0,-11 9 0,-5 7 0,-1 4 0,1-1 0,2 4 0,-3 6 0,-4 7 0,-5 8 0,-5 4 0,-2 5 0,-3 1 0,1 0 0,4-3 0,-7 5 0,2 0 0,-12 13 0,-1 3 0,-2 2 0,1-1 0,0-5 0,-2-4 0,-1-1 0,-2-1 0,0-1 0,1 0 0,-1 0 0,1-4 0,-2-4 0,-2-4 0,2-5 0,2-3 0,3-10 0,25-15 0,31-20 0,-15 26 0,3 0 0,4-1 0,1 2 0,27-28 0,-25 18 0,-14 12 0,-1-3 0,17-15 0,-14 15 0,3-4 0,8-6 0,1-3 0,0-1 0,-1 0 0,-7 7 0,-3 2 0,20-25 0,-14 16 0,-3 7 0,8-8 0,5-3 0,2-1 0,-5 6 0,-11 13 0,-8 10 0,-8 8 0,-1 0 0,11-12 0,16-16 0,18-13 0,-27 27 0,1 1 0,-2 1 0,-1 2 0,27-22 0,-11 9 0,-1 1 0,15-13 0,-26 20 0,1-3 0,9-8 0,2-5 0,11-15 0,3-4 0,-19 18 0,0-1 0,0-2 0,2-1 0,-1-2 0,-1 0-145,1 0 0,-2-2 0,-1 2 145,-4 5 0,-2 0 0,-1 1 0,18-22 0,-1 1 0,-5 6 0,-2 3 0,-9 13 0,-3 4 0,17-21 0,-21 28 0,-8 13 0,2 2 435,10-7-435,13-10 0,18-14 0,-29 23 0,2-3 0,9-6 0,2-2 0,2-2 0,1-1 0,1 0 0,0 0 0,-4 5 0,-1 2 0,-7 5 0,-1 2 0,33-22 0,-15 15 0,-9 10 0,-13 11 0,-6 7 0,-2 3 0,7-1 0,16-4 0,13-2 0,8-4 0,-6 4 0,-10 3 0,-6 1 0,-2 3 0,7-2 0,9 0 0,3 3 0,0 2 0,-2 4 0,-3 3 0,-1 0 0,-4 0 0,-10 0 0,-5 0 0,-10 0 0,-6 0 0,-4 0 0,-7 2 0,0 0 0,-4 1 0,-2-1 0,-4 0 0,-1-2 0,-2 0 0,-2 1 0,-2 4 0,-2 1 0,0 3 0,0-2 0,0 0 0,0 1 0,0 0 0,0-1 0,0 0 0,0-1 0,0-1 0,0 0 0,0-3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6T02:57:10.076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0 24575,'11'0'0,"-2"0"0,-1 0 0,1 0 0,0 0 0,2 0 0,-1 0 0,1 2 0,2 2 0,3 2 0,-5-2 0,7 4 0,-12-6 0,7 6 0,-7-7 0,6 3 0,-5-2 0,3 1 0,0 2 0,1 0 0,-1-3 0,2 2 0,-1-1 0,2 0 0,1 1 0,2 2 0,0-1 0,1 0 0,-2 0 0,0-2 0,0 3 0,1 1 0,2 1 0,1 2 0,2 0 0,0-2 0,0 1 0,0 0 0,0 1 0,0 1 0,0 2 0,0 1 0,1 1 0,4 3 0,7 1 0,7 4 0,8 3 0,7 7 0,6 5 0,4 5 0,5 4 0,9 1 0,-38-20 0,2 0 0,6 2 0,2 1 0,1 1 0,1 1 0,2 1 0,0 0 0,-1 0 0,0-1 0,-6-2 0,-1 0 0,-2 0 0,-1 0 0,34 26 0,-1-2 0,-2-1 0,-7-5 0,-7-2 0,-7-4 0,-7-5 0,-4-5 0,-5-3 0,-4-2 0,0-3 0,-1-1 0,-1-2 0,0 0 0,-1 0 0,1 0 0,1 0 0,1 0 0,0 0 0,0 2 0,-3 1 0,0 0 0,0-1 0,-1-2 0,3 0 0,1 0 0,0 3 0,2 1 0,0 3 0,2-1 0,-1 1 0,0 0 0,-1-1 0,2 2 0,2 1 0,3 3 0,2 4 0,6 5 0,3 5 0,5 5 0,2 5 0,2-1 0,1 6 0,1 2 0,1 1 0,-2 1 0,-6-7 0,-6-4 0,-7-7 0,-9-6 0,-2-4 0,-6-5 0,-1-3 0,-2 0 0,0-2 0,0 0 0,2 1 0,3 3 0,7 5 0,1 2 0,3-1 0,1 1 0,-1-2 0,2 3 0,0 1 0,1-1 0,3 2 0,-3-3 0,-4-5 0,-7-5 0,-7-6 0,-4-3 0,-4-2 0,-2-3 0,-2-2 0,-2-6 0,-2 1 0,0-2 0,0 2 0,-2 0 0,0 0 0,2-1 0,-3-1 0,5 2 0,-4 1 0,5 6 0,3 3 0,3 2 0,2 3 0,3 5 0,2 7 0,4 6 0,4 10 0,9 15 0,-16-26 0,1 3 0,5 7 0,0 2 0,5 6 0,2 1 0,4 5 0,1 1 0,2 2 0,1 1 0,0-1 0,1-1 0,-1-2 0,0-3 0,-6-6 0,-1-3 0,-4-5 0,0-3 0,-3-4 0,-2-1 0,26 33 0,-5 1 0,-3-3 0,-3-2 0,-4-2 0,1-2 0,3 5 0,-1 3 0,5 5 0,-23-36 0,0 1 0,0 1 0,1-1 0,1 2 0,1 0 0,0-1 0,0 1 0,3 1 0,1 1 0,3 1 0,2 0 0,1 1 0,0-1 0,3 1 0,0-2 0,-2-4 0,-1-2 0,-1 1 0,0-2 0,-3-2 0,0-2 0,31 34 0,-7 0 0,-5-3 0,-4 2 0,-4 4 0,-2 2 0,-4 2 0,-2 1 0,-2 1 0,-3 2 0,0 4 0,1 1 0,1 4 0,2 0 0,0-4 0,-3-5 0,-4-9 0,-1-3 0,1 4 0,4 4 0,6 6 0,-19-38 0,0 1 0,1 0 0,0 0 0,2 1 0,1 0 0,2 1 0,2-2 0,4 1 0,2-2 0,7 2 0,3-3 0,2-1 0,3-3 0,-1-3 0,1-5 0,-1-5 0,-1-4 0,33 5 0,-17-13 0,-20-12 0,-16-3 0,-6 0 0,-3 0 0,0 0 0,0 0 0,0 0 0,-1 0 0,1 0 0,0 0 0,0 0 0,0 0 0,-2 0 0,-6 0 0,-3 0 0,1 0 0,-6 0 0,9 0 0,-10 8 0,4 15 0,-2 18 0,7 15 0,9 4 0,6-2 0,2 0 0,5 2 0,1-1 0,2-1 0,-3-8 0,-5-7 0,-4-9 0,-1-6 0,0-4 0,2 0 0,0 3 0,-1 3 0,-2-1 0,-2-1 0,-1-4 0,-2-1 0,-3-2 0,-2-2 0,-3-1 0,-2-2 0,0-1 0,-2-1 0,-1-1 0,1-1 0,1 2 0,0 1 0,2 1 0,3 7 0,-7-11 0,3 7 0,-6-10 0,4 2 0,-4-1 0,4 1 0,-1 0 0,6 3 0,4 1 0,1-2 0,-1-4 0,-5 0 0,0-4 0,-4-2 0,0 2 0,0-3 0,-4 3 0,4 0 0,-3-1 0,2 0 0,-1 0 0,1 1 0,-4 0 0,3 0 0,-3-1 0,0 2 0,1 0 0,-1-1 0,-2-2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721E8-F5BA-E094-AFB1-310D8E7D5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346A6D-0AFA-3767-ED37-911A64F9F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9F37E-27C0-1131-0329-48C6D2750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5198A-17D1-4B37-88B9-8A31D3E81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904B-B03B-3739-0FD1-2057505E6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7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8E283-7267-7A1F-1AC8-7CDFC5535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5229D-4450-3A33-D648-CFAF68181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E0B09-2BD4-1C13-BC2B-AD52D79A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75408-457C-1960-DC69-A59110C5D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4253D-61EB-0EB6-E0C0-277A6953B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243D9C-7E2D-5C7E-B22A-924C8F341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4ACFB5-FEC6-5FCF-7879-EDAE33DA3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95412-2E70-1288-C697-AE761AE3D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A068D-2891-69F9-804E-358F1F6BD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0F4A1-88B8-EC6B-1594-F02DD10F1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1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5EAD8-BFAF-701B-5C7E-599B127E6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557F4-8E4D-5C38-B8A4-8652C8F59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A0589-B585-ECC8-C254-213B0AA4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A827D-8599-56F4-410A-F427500A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3F258-A865-3A3F-6194-3EC17E08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71210-D3F0-951C-6801-E186F7926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CEA63-F09D-F16F-776A-A8B695884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5C6EB-7263-EFA8-E9D0-4F38B917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409FC-50CC-8C10-CC53-A8B680065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79809-B346-6D79-5A8F-833CBBF9B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6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348AC-B765-2BCA-14E7-D21E33E10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4EFD5-0C04-CE71-0BCF-64F76297F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11C2D-3641-57D8-C619-A6F66EC09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15932A-2B43-426C-8C60-0928AD9CE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FA29D-C109-789D-2615-DB39AF255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40021-9989-16C1-4857-75A602978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0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79909-3D38-448A-5A04-8F8CA8FD6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CC61F-11EE-BB6B-9CFA-63D387636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6495B-A026-DDD3-386C-4B71DC71C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14B321-B619-337B-10DE-247AA2DA5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76D80E-56DB-3C66-F953-FF4CF8E2D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C07B0E-2482-4988-4B17-B4AE9858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6F4AE8-36A0-7350-8173-332B5FBBC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82BADB-74E6-5AA2-C29C-5495A38B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9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3500-C5C8-DCE1-E95A-91A8CD9D9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BF142A-D2CA-8BBA-DA35-15ECD657E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0E098-0C2E-59DC-A013-A5CBF9A3D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8E7-57BB-46C6-5C30-DA53F737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8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522D70-48DE-ACDF-743B-CCC9B60E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21CCCD-074B-CF32-B572-579B66DE8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45498-4441-CBD1-CFC9-753EDC6A8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6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3EF38-6C0C-F5C0-2B4C-05CADD787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30302-44EE-3861-6C45-8F05FD51F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B55566-5D0B-2E77-5717-306A796D7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6A30A-50C0-B710-C953-B8BBBAEB0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7E5F6-7B5D-02A0-6AD6-01B93D313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1C87B-3ADC-C4EC-87C2-BB979625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80798-07A7-B984-6577-54D87D89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D85162-5BE1-7841-F69E-2FC8CC79B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A0366-F83C-D844-D966-D1F67929D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D236D-0B36-6EF3-7052-263FB7198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FB11E-4183-2EE8-F00E-9A816872E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33F8EC-F552-BBF2-BD99-935A614AD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7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ED1835-3591-D329-1904-AAA189D8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4F105-B761-939A-B38C-495BA0077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579A9-661A-CDDC-584B-3F34811E0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0C0D43-576D-B14B-8BA1-0171071E063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D7199-D0B9-28DF-FDB4-B2D0A32D39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E18C5-B5A0-46D7-E6DE-827F8FC02E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E82BC2-535D-4A44-850D-B0A8AC21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2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server.org/a/anxiety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hecklist-planning-clipboard-1614702/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lowandadams.com/" TargetMode="External"/><Relationship Id="rId2" Type="http://schemas.openxmlformats.org/officeDocument/2006/relationships/hyperlink" Target="http://www.gozen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lacblouse.blogspot.com/2011/03/flashback-you-know-you-love-it-captain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158418&amp;picture=&amp;jazyk=FR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158418&amp;picture=&amp;jazyk=FR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5" Type="http://schemas.openxmlformats.org/officeDocument/2006/relationships/image" Target="../media/image7.png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13" Type="http://schemas.openxmlformats.org/officeDocument/2006/relationships/image" Target="../media/image11.png"/><Relationship Id="rId18" Type="http://schemas.openxmlformats.org/officeDocument/2006/relationships/customXml" Target="../ink/ink12.xml"/><Relationship Id="rId26" Type="http://schemas.openxmlformats.org/officeDocument/2006/relationships/hyperlink" Target="https://creativecommons.org/licenses/by-nc/3.0/" TargetMode="External"/><Relationship Id="rId3" Type="http://schemas.openxmlformats.org/officeDocument/2006/relationships/image" Target="../media/image6.png"/><Relationship Id="rId21" Type="http://schemas.openxmlformats.org/officeDocument/2006/relationships/image" Target="../media/image15.png"/><Relationship Id="rId7" Type="http://schemas.openxmlformats.org/officeDocument/2006/relationships/image" Target="../media/image8.png"/><Relationship Id="rId12" Type="http://schemas.openxmlformats.org/officeDocument/2006/relationships/customXml" Target="../ink/ink9.xml"/><Relationship Id="rId17" Type="http://schemas.openxmlformats.org/officeDocument/2006/relationships/image" Target="../media/image13.png"/><Relationship Id="rId25" Type="http://schemas.openxmlformats.org/officeDocument/2006/relationships/hyperlink" Target="https://freepngimg.com/png/27063-toolbox-photos" TargetMode="External"/><Relationship Id="rId2" Type="http://schemas.openxmlformats.org/officeDocument/2006/relationships/customXml" Target="../ink/ink4.xml"/><Relationship Id="rId16" Type="http://schemas.openxmlformats.org/officeDocument/2006/relationships/customXml" Target="../ink/ink11.xml"/><Relationship Id="rId20" Type="http://schemas.openxmlformats.org/officeDocument/2006/relationships/customXml" Target="../ink/ink1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11" Type="http://schemas.openxmlformats.org/officeDocument/2006/relationships/image" Target="../media/image10.png"/><Relationship Id="rId24" Type="http://schemas.openxmlformats.org/officeDocument/2006/relationships/image" Target="../media/image17.png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23" Type="http://schemas.openxmlformats.org/officeDocument/2006/relationships/image" Target="../media/image16.png"/><Relationship Id="rId28" Type="http://schemas.openxmlformats.org/officeDocument/2006/relationships/image" Target="../media/image18.png"/><Relationship Id="rId10" Type="http://schemas.openxmlformats.org/officeDocument/2006/relationships/customXml" Target="../ink/ink8.xml"/><Relationship Id="rId19" Type="http://schemas.openxmlformats.org/officeDocument/2006/relationships/image" Target="../media/image14.png"/><Relationship Id="rId4" Type="http://schemas.openxmlformats.org/officeDocument/2006/relationships/customXml" Target="../ink/ink5.xml"/><Relationship Id="rId9" Type="http://schemas.openxmlformats.org/officeDocument/2006/relationships/image" Target="../media/image9.png"/><Relationship Id="rId14" Type="http://schemas.openxmlformats.org/officeDocument/2006/relationships/customXml" Target="../ink/ink10.xml"/><Relationship Id="rId22" Type="http://schemas.openxmlformats.org/officeDocument/2006/relationships/customXml" Target="../ink/ink14.xml"/><Relationship Id="rId27" Type="http://schemas.openxmlformats.org/officeDocument/2006/relationships/customXml" Target="../ink/ink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74633&amp;picture=red-toolbox" TargetMode="External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think-png/download/66114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" name="Picture 4" descr="A green street sign with white text&#10;&#10;Description automatically generated">
            <a:extLst>
              <a:ext uri="{FF2B5EF4-FFF2-40B4-BE49-F238E27FC236}">
                <a16:creationId xmlns:a16="http://schemas.microsoft.com/office/drawing/2014/main" id="{E58EF029-A2F3-80DD-A638-C41D2AE1FD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5921" r="20099" b="-1"/>
          <a:stretch/>
        </p:blipFill>
        <p:spPr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4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BA717A-ACAB-7188-C6AB-32D0A235B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74819"/>
            <a:ext cx="4826795" cy="2858363"/>
          </a:xfrm>
        </p:spPr>
        <p:txBody>
          <a:bodyPr>
            <a:normAutofit/>
          </a:bodyPr>
          <a:lstStyle/>
          <a:p>
            <a:pPr algn="l"/>
            <a:r>
              <a:rPr lang="en-US" sz="6700">
                <a:solidFill>
                  <a:schemeClr val="bg1"/>
                </a:solidFill>
              </a:rPr>
              <a:t>Stressed Out About Anxiety?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011D5-6A2B-59EC-2023-B68D9D883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4414180"/>
            <a:ext cx="4830283" cy="1594507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Meghan Barlow, Ph.D.</a:t>
            </a:r>
          </a:p>
          <a:p>
            <a:pPr algn="l"/>
            <a:r>
              <a:rPr lang="en-US">
                <a:solidFill>
                  <a:schemeClr val="bg1"/>
                </a:solidFill>
              </a:rPr>
              <a:t>Pediatric Psychologist</a:t>
            </a:r>
          </a:p>
        </p:txBody>
      </p:sp>
    </p:spTree>
    <p:extLst>
      <p:ext uri="{BB962C8B-B14F-4D97-AF65-F5344CB8AC3E}">
        <p14:creationId xmlns:p14="http://schemas.microsoft.com/office/powerpoint/2010/main" val="3496869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B57A2-7C8C-33C3-031D-717184D95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1138036"/>
            <a:ext cx="8253413" cy="1402470"/>
          </a:xfrm>
        </p:spPr>
        <p:txBody>
          <a:bodyPr anchor="t">
            <a:normAutofit/>
          </a:bodyPr>
          <a:lstStyle/>
          <a:p>
            <a:r>
              <a:rPr lang="en-US" sz="4000" dirty="0"/>
              <a:t>Making Plans and Problem Solving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49832-81E9-3AF9-E0BE-BFEAD3643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88" y="2243138"/>
            <a:ext cx="7200900" cy="3899245"/>
          </a:xfrm>
        </p:spPr>
        <p:txBody>
          <a:bodyPr>
            <a:noAutofit/>
          </a:bodyPr>
          <a:lstStyle/>
          <a:p>
            <a:r>
              <a:rPr lang="en-US" sz="3200" dirty="0"/>
              <a:t>If it does happen, here’s how I can handle it …</a:t>
            </a:r>
          </a:p>
          <a:p>
            <a:r>
              <a:rPr lang="en-US" sz="3200" dirty="0"/>
              <a:t>What would help me get through the uncomfortable part?</a:t>
            </a:r>
          </a:p>
          <a:p>
            <a:r>
              <a:rPr lang="en-US" sz="3200" dirty="0"/>
              <a:t>Who can help me get through the uncomfortable part?</a:t>
            </a:r>
          </a:p>
          <a:p>
            <a:r>
              <a:rPr lang="en-US" sz="3200" dirty="0"/>
              <a:t>What information can I get to help me feel comfortable?</a:t>
            </a:r>
          </a:p>
        </p:txBody>
      </p:sp>
      <p:pic>
        <p:nvPicPr>
          <p:cNvPr id="5" name="Picture 4" descr="A yellow paper with a check mark and a blue lid&#10;&#10;Description automatically generated">
            <a:extLst>
              <a:ext uri="{FF2B5EF4-FFF2-40B4-BE49-F238E27FC236}">
                <a16:creationId xmlns:a16="http://schemas.microsoft.com/office/drawing/2014/main" id="{4D361B31-3D05-894B-03AE-C7F5FF837D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407" r="4215"/>
          <a:stretch/>
        </p:blipFill>
        <p:spPr>
          <a:xfrm>
            <a:off x="7786688" y="1977757"/>
            <a:ext cx="4405311" cy="488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670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49FF0-C6E0-ECE2-AE33-EC655115F6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1488" y="365125"/>
            <a:ext cx="10044112" cy="1325563"/>
          </a:xfrm>
        </p:spPr>
        <p:txBody>
          <a:bodyPr/>
          <a:lstStyle/>
          <a:p>
            <a:r>
              <a:rPr lang="en-US" dirty="0"/>
              <a:t>Cognitive Appraisal Model of Stress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BA626E7-0DFA-33F8-14E8-520A0F3570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3158028"/>
              </p:ext>
            </p:extLst>
          </p:nvPr>
        </p:nvGraphicFramePr>
        <p:xfrm>
          <a:off x="637673" y="1443037"/>
          <a:ext cx="10878051" cy="4695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6749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375F8-0C5B-1C3C-9DF9-FE44B1D8A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 Opportunities to Develop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CFE72-0EFB-8FBE-6A2E-96015DF84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2"/>
                </a:solidFill>
              </a:rPr>
              <a:t>Practice letting your kids out of your sight, without a way to reach you…even when they’re at school</a:t>
            </a:r>
          </a:p>
          <a:p>
            <a:r>
              <a:rPr lang="en-US" sz="2800" dirty="0">
                <a:solidFill>
                  <a:schemeClr val="tx2"/>
                </a:solidFill>
              </a:rPr>
              <a:t>When there is an adult in charge, parents back up and </a:t>
            </a:r>
            <a:r>
              <a:rPr lang="en-US" sz="2800" i="1" dirty="0">
                <a:solidFill>
                  <a:schemeClr val="tx2"/>
                </a:solidFill>
              </a:rPr>
              <a:t>watch</a:t>
            </a:r>
            <a:r>
              <a:rPr lang="en-US" sz="2800" dirty="0">
                <a:solidFill>
                  <a:schemeClr val="tx2"/>
                </a:solidFill>
              </a:rPr>
              <a:t> from sideline</a:t>
            </a:r>
          </a:p>
          <a:p>
            <a:r>
              <a:rPr lang="en-US" sz="2800" dirty="0">
                <a:solidFill>
                  <a:schemeClr val="tx2"/>
                </a:solidFill>
              </a:rPr>
              <a:t>Camps, sleepovers, adventures away from home </a:t>
            </a:r>
          </a:p>
          <a:p>
            <a:r>
              <a:rPr lang="en-US" dirty="0">
                <a:solidFill>
                  <a:schemeClr val="tx2"/>
                </a:solidFill>
              </a:rPr>
              <a:t>Put them in charge – of others, of themselves, of actual responsibilities</a:t>
            </a:r>
            <a:endParaRPr lang="en-US" sz="2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483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6C389-7624-B6EF-06C0-7AD5F48B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 Opportunities to Internalize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D9FD2-3FDA-83B0-11F9-C00AD7E91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moments they showed bravery, resilience, good problem-solving, facing fears and tell those stories!</a:t>
            </a:r>
          </a:p>
          <a:p>
            <a:r>
              <a:rPr lang="en-US" dirty="0"/>
              <a:t>Stories from when they were little, present day</a:t>
            </a:r>
          </a:p>
          <a:p>
            <a:r>
              <a:rPr lang="en-US" dirty="0"/>
              <a:t>Stories about you/family members</a:t>
            </a:r>
          </a:p>
          <a:p>
            <a:r>
              <a:rPr lang="en-US" dirty="0"/>
              <a:t>Stories from characters in shows, movies, books</a:t>
            </a:r>
          </a:p>
          <a:p>
            <a:r>
              <a:rPr lang="en-US" dirty="0"/>
              <a:t>Stories where everything doesn’t work out…and it’s ok</a:t>
            </a:r>
          </a:p>
          <a:p>
            <a:r>
              <a:rPr lang="en-US" dirty="0"/>
              <a:t>Stories where things start out rough and scary and get better</a:t>
            </a:r>
          </a:p>
        </p:txBody>
      </p:sp>
    </p:spTree>
    <p:extLst>
      <p:ext uri="{BB962C8B-B14F-4D97-AF65-F5344CB8AC3E}">
        <p14:creationId xmlns:p14="http://schemas.microsoft.com/office/powerpoint/2010/main" val="7793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D4D011-7564-8839-45E0-27E644A69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/>
              <a:t>Self-Reliance and Pride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8D825826-0FEF-B2DC-03B2-34C138DAFDC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6945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C6509-0BF7-F373-7503-B301B779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 For Parents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1ADA1-CC3A-9137-2DA8-0D9495A34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though your kids will try to get a guarantee from you that (bad, scary thing) won’t happen, AVOID giving reassurance/guarantee that (bad, scary thing) won’t happen</a:t>
            </a:r>
          </a:p>
          <a:p>
            <a:r>
              <a:rPr lang="en-US" dirty="0"/>
              <a:t>Instead, reassure that if it happens, they’ll get through it (or they can deal with it)</a:t>
            </a:r>
          </a:p>
          <a:p>
            <a:r>
              <a:rPr lang="en-US" dirty="0"/>
              <a:t>Put the focus on </a:t>
            </a:r>
            <a:r>
              <a:rPr lang="en-US" i="1" dirty="0"/>
              <a:t>how </a:t>
            </a:r>
            <a:r>
              <a:rPr lang="en-US" dirty="0"/>
              <a:t>they can cope with discomfort or (bad, scary thing)</a:t>
            </a:r>
          </a:p>
          <a:p>
            <a:r>
              <a:rPr lang="en-US" dirty="0"/>
              <a:t>Outside of the (bad, scary thing), reinforce messages of capability, resourcefulness, bravery, coping, resilience </a:t>
            </a:r>
          </a:p>
        </p:txBody>
      </p:sp>
    </p:spTree>
    <p:extLst>
      <p:ext uri="{BB962C8B-B14F-4D97-AF65-F5344CB8AC3E}">
        <p14:creationId xmlns:p14="http://schemas.microsoft.com/office/powerpoint/2010/main" val="4131163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B26C-C25F-4FA8-8D85-729687F42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DB78D-1A36-09F7-0E17-559D9D223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Understood.org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err="1">
                <a:solidFill>
                  <a:schemeClr val="tx2"/>
                </a:solidFill>
              </a:rPr>
              <a:t>Childmind.org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Go Zen (</a:t>
            </a:r>
            <a:r>
              <a:rPr lang="en-US" dirty="0">
                <a:solidFill>
                  <a:schemeClr val="tx2"/>
                </a:solidFill>
                <a:hlinkClick r:id="rId2"/>
              </a:rPr>
              <a:t>www.gozen.com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r>
              <a:rPr lang="en-US" dirty="0">
                <a:solidFill>
                  <a:schemeClr val="tx2"/>
                </a:solidFill>
              </a:rPr>
              <a:t>What to Do When You Worry Too Much (and many other workbooks)</a:t>
            </a:r>
          </a:p>
          <a:p>
            <a:r>
              <a:rPr lang="en-US" dirty="0">
                <a:solidFill>
                  <a:schemeClr val="tx2"/>
                </a:solidFill>
              </a:rPr>
              <a:t>Talk to PCP and/or school for referrals/resources</a:t>
            </a:r>
          </a:p>
          <a:p>
            <a:r>
              <a:rPr lang="en-US" b="0" i="0" u="none" strike="noStrike" dirty="0">
                <a:solidFill>
                  <a:srgbClr val="3B3B3B"/>
                </a:solidFill>
                <a:effectLst/>
                <a:latin typeface="Helvetica Neue" panose="02000503000000020004" pitchFamily="2" charset="0"/>
                <a:hlinkClick r:id="rId3"/>
              </a:rPr>
              <a:t>www.</a:t>
            </a:r>
            <a:r>
              <a:rPr lang="en-US" dirty="0">
                <a:solidFill>
                  <a:srgbClr val="3B3B3B"/>
                </a:solidFill>
                <a:latin typeface="Helvetica Neue" panose="02000503000000020004" pitchFamily="2" charset="0"/>
                <a:hlinkClick r:id="rId3"/>
              </a:rPr>
              <a:t>barlowandadams.com</a:t>
            </a:r>
            <a:r>
              <a:rPr lang="en-US" dirty="0">
                <a:solidFill>
                  <a:srgbClr val="3B3B3B"/>
                </a:solidFill>
                <a:latin typeface="Helvetica Neue" panose="02000503000000020004" pitchFamily="2" charset="0"/>
              </a:rPr>
              <a:t> - </a:t>
            </a:r>
            <a:r>
              <a:rPr lang="en-US" b="0" i="0" u="none" strike="noStrike" dirty="0">
                <a:solidFill>
                  <a:srgbClr val="3B3B3B"/>
                </a:solidFill>
                <a:effectLst/>
                <a:latin typeface="Helvetica Neue" panose="02000503000000020004" pitchFamily="2" charset="0"/>
              </a:rPr>
              <a:t>Three Things You Need to Know: An Anxiety Guide for Kids, Teens, and Adults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36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810C4-CD30-B1A2-689C-01737D291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33" y="490537"/>
            <a:ext cx="5291663" cy="1628775"/>
          </a:xfrm>
        </p:spPr>
        <p:txBody>
          <a:bodyPr anchor="b">
            <a:normAutofit/>
          </a:bodyPr>
          <a:lstStyle/>
          <a:p>
            <a:r>
              <a:rPr lang="en-US" sz="4000" dirty="0"/>
              <a:t>What Are We Talking About?</a:t>
            </a:r>
          </a:p>
        </p:txBody>
      </p:sp>
      <p:pic>
        <p:nvPicPr>
          <p:cNvPr id="5" name="Picture 4" descr="Wood human figure">
            <a:extLst>
              <a:ext uri="{FF2B5EF4-FFF2-40B4-BE49-F238E27FC236}">
                <a16:creationId xmlns:a16="http://schemas.microsoft.com/office/drawing/2014/main" id="{B165900A-52D0-0F96-FEE4-B8D45A0C3C0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0652" b="-2"/>
          <a:stretch/>
        </p:blipFill>
        <p:spPr>
          <a:xfrm>
            <a:off x="2" y="1587"/>
            <a:ext cx="6095999" cy="6856413"/>
          </a:xfrm>
          <a:custGeom>
            <a:avLst/>
            <a:gdLst/>
            <a:ahLst/>
            <a:cxnLst/>
            <a:rect l="l" t="t" r="r" b="b"/>
            <a:pathLst>
              <a:path w="6649908" h="6856413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203F6-4C09-9F58-D865-1CE64B83F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4" y="2614612"/>
            <a:ext cx="5291663" cy="3752849"/>
          </a:xfrm>
        </p:spPr>
        <p:txBody>
          <a:bodyPr>
            <a:normAutofit/>
          </a:bodyPr>
          <a:lstStyle/>
          <a:p>
            <a:r>
              <a:rPr lang="en-US" dirty="0"/>
              <a:t>Feeling anxious in a moment</a:t>
            </a:r>
          </a:p>
          <a:p>
            <a:pPr lvl="1"/>
            <a:r>
              <a:rPr lang="en-US" sz="2800" dirty="0"/>
              <a:t>Stress</a:t>
            </a:r>
          </a:p>
          <a:p>
            <a:pPr lvl="1"/>
            <a:r>
              <a:rPr lang="en-US" sz="2800" dirty="0"/>
              <a:t>Situational discomfort</a:t>
            </a:r>
          </a:p>
          <a:p>
            <a:r>
              <a:rPr lang="en-US" dirty="0"/>
              <a:t>Temperamentally anxious</a:t>
            </a:r>
          </a:p>
          <a:p>
            <a:r>
              <a:rPr lang="en-US" dirty="0"/>
              <a:t>Anxiety disorder(s)</a:t>
            </a:r>
          </a:p>
        </p:txBody>
      </p:sp>
    </p:spTree>
    <p:extLst>
      <p:ext uri="{BB962C8B-B14F-4D97-AF65-F5344CB8AC3E}">
        <p14:creationId xmlns:p14="http://schemas.microsoft.com/office/powerpoint/2010/main" val="16535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8B3D0-4278-281C-1CB3-709F8871C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/>
              <a:t>Caveman Brain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529134-763C-CA2F-37F7-719763EB94BD}"/>
              </a:ext>
            </a:extLst>
          </p:cNvPr>
          <p:cNvSpPr txBox="1"/>
          <p:nvPr/>
        </p:nvSpPr>
        <p:spPr>
          <a:xfrm>
            <a:off x="761803" y="2117558"/>
            <a:ext cx="4646904" cy="423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On alert for danger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Fight, flight, freeze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prstClr val="black"/>
                </a:solidFill>
                <a:latin typeface="Aptos" panose="02110004020202020204"/>
              </a:rPr>
              <a:t>Protective, helpful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Paralyzing, maladaptive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" name="Content Placeholder 4" descr="Cartoon of a caveman holding a bat&#10;&#10;Description automatically generated">
            <a:extLst>
              <a:ext uri="{FF2B5EF4-FFF2-40B4-BE49-F238E27FC236}">
                <a16:creationId xmlns:a16="http://schemas.microsoft.com/office/drawing/2014/main" id="{06FE6547-3F09-07CF-1E6D-C1B7AC5990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9241" r="-1" b="507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7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35FA909-3F24-448C-A8BC-7CF77F62F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5C1596-832B-D913-4051-1FC654F84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8" y="498752"/>
            <a:ext cx="6140449" cy="1323439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Interference with Functioning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B4ED5-B670-E497-CA37-5253517F0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485900"/>
            <a:ext cx="6578599" cy="452278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alpha val="80000"/>
                  </a:schemeClr>
                </a:solidFill>
              </a:rPr>
              <a:t>Does it stop my kid from doing something they want to be able to do?</a:t>
            </a:r>
          </a:p>
          <a:p>
            <a:r>
              <a:rPr lang="en-US" sz="3600" dirty="0">
                <a:solidFill>
                  <a:schemeClr val="bg1">
                    <a:alpha val="80000"/>
                  </a:schemeClr>
                </a:solidFill>
              </a:rPr>
              <a:t>Do we feel bossed around by this fear or worry?</a:t>
            </a:r>
          </a:p>
          <a:p>
            <a:r>
              <a:rPr lang="en-US" sz="3600" dirty="0">
                <a:solidFill>
                  <a:schemeClr val="bg1">
                    <a:alpha val="80000"/>
                  </a:schemeClr>
                </a:solidFill>
              </a:rPr>
              <a:t>Does it get in the way of my kid doing things that other kids their age typically do?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5" name="Picture 4" descr="A red question mark with black text&#10;&#10;Description automatically generated">
            <a:extLst>
              <a:ext uri="{FF2B5EF4-FFF2-40B4-BE49-F238E27FC236}">
                <a16:creationId xmlns:a16="http://schemas.microsoft.com/office/drawing/2014/main" id="{C31EBD86-A39A-B92F-0877-CFA757D160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" b="7559"/>
          <a:stretch/>
        </p:blipFill>
        <p:spPr>
          <a:xfrm>
            <a:off x="7668829" y="-1"/>
            <a:ext cx="4543953" cy="6858002"/>
          </a:xfrm>
          <a:custGeom>
            <a:avLst/>
            <a:gdLst/>
            <a:ahLst/>
            <a:cxnLst/>
            <a:rect l="l" t="t" r="r" b="b"/>
            <a:pathLst>
              <a:path w="4543953" h="6858002">
                <a:moveTo>
                  <a:pt x="248638" y="6438981"/>
                </a:moveTo>
                <a:cubicBezTo>
                  <a:pt x="258140" y="6444077"/>
                  <a:pt x="265617" y="6451650"/>
                  <a:pt x="268569" y="6463841"/>
                </a:cubicBezTo>
                <a:lnTo>
                  <a:pt x="268572" y="6463849"/>
                </a:lnTo>
                <a:lnTo>
                  <a:pt x="279556" y="6508052"/>
                </a:lnTo>
                <a:lnTo>
                  <a:pt x="282367" y="6513012"/>
                </a:lnTo>
                <a:lnTo>
                  <a:pt x="284834" y="6521804"/>
                </a:lnTo>
                <a:lnTo>
                  <a:pt x="301172" y="6546195"/>
                </a:lnTo>
                <a:lnTo>
                  <a:pt x="301172" y="6546194"/>
                </a:lnTo>
                <a:lnTo>
                  <a:pt x="282367" y="6513012"/>
                </a:lnTo>
                <a:lnTo>
                  <a:pt x="268572" y="6463849"/>
                </a:lnTo>
                <a:lnTo>
                  <a:pt x="268569" y="6463840"/>
                </a:lnTo>
                <a:close/>
                <a:moveTo>
                  <a:pt x="332842" y="2836172"/>
                </a:moveTo>
                <a:lnTo>
                  <a:pt x="332842" y="2836173"/>
                </a:lnTo>
                <a:cubicBezTo>
                  <a:pt x="336914" y="2839983"/>
                  <a:pt x="340200" y="2844317"/>
                  <a:pt x="341533" y="2848794"/>
                </a:cubicBezTo>
                <a:cubicBezTo>
                  <a:pt x="348200" y="2870416"/>
                  <a:pt x="356392" y="2892181"/>
                  <a:pt x="361441" y="2914328"/>
                </a:cubicBezTo>
                <a:lnTo>
                  <a:pt x="366072" y="2947863"/>
                </a:lnTo>
                <a:lnTo>
                  <a:pt x="362488" y="2982148"/>
                </a:lnTo>
                <a:cubicBezTo>
                  <a:pt x="354392" y="3014153"/>
                  <a:pt x="350582" y="3045777"/>
                  <a:pt x="350796" y="3077401"/>
                </a:cubicBezTo>
                <a:lnTo>
                  <a:pt x="350796" y="3077402"/>
                </a:lnTo>
                <a:lnTo>
                  <a:pt x="350796" y="3077402"/>
                </a:lnTo>
                <a:cubicBezTo>
                  <a:pt x="351010" y="3109026"/>
                  <a:pt x="355249" y="3140650"/>
                  <a:pt x="363250" y="3172655"/>
                </a:cubicBezTo>
                <a:cubicBezTo>
                  <a:pt x="389159" y="3276481"/>
                  <a:pt x="416591" y="3380306"/>
                  <a:pt x="410877" y="3489468"/>
                </a:cubicBezTo>
                <a:cubicBezTo>
                  <a:pt x="409925" y="3507564"/>
                  <a:pt x="421546" y="3529091"/>
                  <a:pt x="432976" y="3544714"/>
                </a:cubicBezTo>
                <a:cubicBezTo>
                  <a:pt x="438406" y="3552191"/>
                  <a:pt x="442585" y="3557716"/>
                  <a:pt x="445520" y="3562321"/>
                </a:cubicBezTo>
                <a:lnTo>
                  <a:pt x="450598" y="3574408"/>
                </a:lnTo>
                <a:lnTo>
                  <a:pt x="448246" y="3587174"/>
                </a:lnTo>
                <a:cubicBezTo>
                  <a:pt x="446228" y="3592232"/>
                  <a:pt x="442978" y="3598435"/>
                  <a:pt x="438500" y="3606817"/>
                </a:cubicBezTo>
                <a:cubicBezTo>
                  <a:pt x="434118" y="3614819"/>
                  <a:pt x="431452" y="3624725"/>
                  <a:pt x="424974" y="3630632"/>
                </a:cubicBezTo>
                <a:cubicBezTo>
                  <a:pt x="408496" y="3645682"/>
                  <a:pt x="402257" y="3662494"/>
                  <a:pt x="400733" y="3680163"/>
                </a:cubicBezTo>
                <a:lnTo>
                  <a:pt x="400733" y="3680164"/>
                </a:lnTo>
                <a:lnTo>
                  <a:pt x="400733" y="3680164"/>
                </a:lnTo>
                <a:lnTo>
                  <a:pt x="404781" y="3734838"/>
                </a:lnTo>
                <a:lnTo>
                  <a:pt x="404399" y="3754652"/>
                </a:lnTo>
                <a:cubicBezTo>
                  <a:pt x="398399" y="3767130"/>
                  <a:pt x="396447" y="3778655"/>
                  <a:pt x="398042" y="3789776"/>
                </a:cubicBezTo>
                <a:lnTo>
                  <a:pt x="398042" y="3789776"/>
                </a:lnTo>
                <a:lnTo>
                  <a:pt x="398042" y="3789777"/>
                </a:lnTo>
                <a:cubicBezTo>
                  <a:pt x="399638" y="3800897"/>
                  <a:pt x="404781" y="3811614"/>
                  <a:pt x="412973" y="3822473"/>
                </a:cubicBezTo>
                <a:lnTo>
                  <a:pt x="427308" y="3852620"/>
                </a:lnTo>
                <a:lnTo>
                  <a:pt x="426528" y="3868764"/>
                </a:lnTo>
                <a:cubicBezTo>
                  <a:pt x="425070" y="3874229"/>
                  <a:pt x="422307" y="3879766"/>
                  <a:pt x="417925" y="3885338"/>
                </a:cubicBezTo>
                <a:cubicBezTo>
                  <a:pt x="398494" y="3910104"/>
                  <a:pt x="388302" y="3935727"/>
                  <a:pt x="386040" y="3962159"/>
                </a:cubicBezTo>
                <a:lnTo>
                  <a:pt x="386040" y="3962160"/>
                </a:lnTo>
                <a:lnTo>
                  <a:pt x="386040" y="3962160"/>
                </a:lnTo>
                <a:cubicBezTo>
                  <a:pt x="383778" y="3988593"/>
                  <a:pt x="389446" y="4015835"/>
                  <a:pt x="401733" y="4043840"/>
                </a:cubicBezTo>
                <a:lnTo>
                  <a:pt x="416855" y="4103826"/>
                </a:lnTo>
                <a:lnTo>
                  <a:pt x="414887" y="4134256"/>
                </a:lnTo>
                <a:cubicBezTo>
                  <a:pt x="413045" y="4144498"/>
                  <a:pt x="409973" y="4154857"/>
                  <a:pt x="405543" y="4165383"/>
                </a:cubicBezTo>
                <a:cubicBezTo>
                  <a:pt x="402114" y="4173480"/>
                  <a:pt x="401543" y="4182767"/>
                  <a:pt x="401638" y="4192387"/>
                </a:cubicBezTo>
                <a:lnTo>
                  <a:pt x="401638" y="4192388"/>
                </a:lnTo>
                <a:lnTo>
                  <a:pt x="401638" y="4192388"/>
                </a:lnTo>
                <a:lnTo>
                  <a:pt x="401733" y="4221391"/>
                </a:lnTo>
                <a:lnTo>
                  <a:pt x="396017" y="4253014"/>
                </a:lnTo>
                <a:cubicBezTo>
                  <a:pt x="383824" y="4277401"/>
                  <a:pt x="368204" y="4300070"/>
                  <a:pt x="356201" y="4324645"/>
                </a:cubicBezTo>
                <a:cubicBezTo>
                  <a:pt x="350487" y="4336457"/>
                  <a:pt x="347439" y="4350554"/>
                  <a:pt x="347247" y="4363890"/>
                </a:cubicBezTo>
                <a:lnTo>
                  <a:pt x="347247" y="4363891"/>
                </a:lnTo>
                <a:lnTo>
                  <a:pt x="347247" y="4363891"/>
                </a:lnTo>
                <a:cubicBezTo>
                  <a:pt x="346295" y="4403326"/>
                  <a:pt x="346295" y="4442762"/>
                  <a:pt x="348009" y="4482005"/>
                </a:cubicBezTo>
                <a:cubicBezTo>
                  <a:pt x="350677" y="4546777"/>
                  <a:pt x="351249" y="4612501"/>
                  <a:pt x="408019" y="4659175"/>
                </a:cubicBezTo>
                <a:cubicBezTo>
                  <a:pt x="412591" y="4662987"/>
                  <a:pt x="415259" y="4671177"/>
                  <a:pt x="416021" y="4677656"/>
                </a:cubicBezTo>
                <a:cubicBezTo>
                  <a:pt x="419640" y="4707565"/>
                  <a:pt x="420022" y="4738236"/>
                  <a:pt x="425928" y="4767765"/>
                </a:cubicBezTo>
                <a:lnTo>
                  <a:pt x="427237" y="4800483"/>
                </a:lnTo>
                <a:lnTo>
                  <a:pt x="412401" y="4828916"/>
                </a:lnTo>
                <a:cubicBezTo>
                  <a:pt x="395828" y="4846490"/>
                  <a:pt x="384397" y="4866958"/>
                  <a:pt x="382691" y="4889275"/>
                </a:cubicBezTo>
                <a:lnTo>
                  <a:pt x="382691" y="4889275"/>
                </a:lnTo>
                <a:lnTo>
                  <a:pt x="382691" y="4889276"/>
                </a:lnTo>
                <a:cubicBezTo>
                  <a:pt x="382122" y="4896714"/>
                  <a:pt x="382634" y="4904358"/>
                  <a:pt x="384396" y="4912169"/>
                </a:cubicBezTo>
                <a:lnTo>
                  <a:pt x="385799" y="4933805"/>
                </a:lnTo>
                <a:lnTo>
                  <a:pt x="381039" y="4952673"/>
                </a:lnTo>
                <a:cubicBezTo>
                  <a:pt x="376253" y="4964604"/>
                  <a:pt x="368680" y="4975511"/>
                  <a:pt x="360964" y="4987037"/>
                </a:cubicBezTo>
                <a:cubicBezTo>
                  <a:pt x="349725" y="5003801"/>
                  <a:pt x="335627" y="5022852"/>
                  <a:pt x="334485" y="5041521"/>
                </a:cubicBezTo>
                <a:cubicBezTo>
                  <a:pt x="332628" y="5073241"/>
                  <a:pt x="310088" y="5101639"/>
                  <a:pt x="308337" y="5133224"/>
                </a:cubicBezTo>
                <a:lnTo>
                  <a:pt x="308337" y="5133225"/>
                </a:lnTo>
                <a:lnTo>
                  <a:pt x="308337" y="5133225"/>
                </a:lnTo>
                <a:lnTo>
                  <a:pt x="315052" y="5166114"/>
                </a:lnTo>
                <a:lnTo>
                  <a:pt x="314362" y="5172090"/>
                </a:lnTo>
                <a:cubicBezTo>
                  <a:pt x="313481" y="5174400"/>
                  <a:pt x="312290" y="5176876"/>
                  <a:pt x="311814" y="5179067"/>
                </a:cubicBezTo>
                <a:lnTo>
                  <a:pt x="311814" y="5179068"/>
                </a:lnTo>
                <a:lnTo>
                  <a:pt x="311814" y="5179068"/>
                </a:lnTo>
                <a:cubicBezTo>
                  <a:pt x="304574" y="5214122"/>
                  <a:pt x="311624" y="5247079"/>
                  <a:pt x="335437" y="5272797"/>
                </a:cubicBezTo>
                <a:cubicBezTo>
                  <a:pt x="350964" y="5289657"/>
                  <a:pt x="359489" y="5307422"/>
                  <a:pt x="362870" y="5326163"/>
                </a:cubicBezTo>
                <a:lnTo>
                  <a:pt x="364317" y="5355014"/>
                </a:lnTo>
                <a:lnTo>
                  <a:pt x="359440" y="5385384"/>
                </a:lnTo>
                <a:cubicBezTo>
                  <a:pt x="356201" y="5398721"/>
                  <a:pt x="353915" y="5412057"/>
                  <a:pt x="351249" y="5425582"/>
                </a:cubicBezTo>
                <a:cubicBezTo>
                  <a:pt x="347439" y="5443870"/>
                  <a:pt x="343437" y="5462351"/>
                  <a:pt x="339627" y="5480637"/>
                </a:cubicBezTo>
                <a:cubicBezTo>
                  <a:pt x="337722" y="5489497"/>
                  <a:pt x="335151" y="5498832"/>
                  <a:pt x="335103" y="5507667"/>
                </a:cubicBezTo>
                <a:lnTo>
                  <a:pt x="335103" y="5507668"/>
                </a:lnTo>
                <a:lnTo>
                  <a:pt x="335103" y="5507668"/>
                </a:lnTo>
                <a:cubicBezTo>
                  <a:pt x="335056" y="5516503"/>
                  <a:pt x="337532" y="5524837"/>
                  <a:pt x="345723" y="5531694"/>
                </a:cubicBezTo>
                <a:lnTo>
                  <a:pt x="355869" y="5547578"/>
                </a:lnTo>
                <a:lnTo>
                  <a:pt x="346295" y="5562746"/>
                </a:lnTo>
                <a:cubicBezTo>
                  <a:pt x="303622" y="5600467"/>
                  <a:pt x="276951" y="5646189"/>
                  <a:pt x="275047" y="5704483"/>
                </a:cubicBezTo>
                <a:cubicBezTo>
                  <a:pt x="274665" y="5716485"/>
                  <a:pt x="271999" y="5728678"/>
                  <a:pt x="269141" y="5740488"/>
                </a:cubicBezTo>
                <a:cubicBezTo>
                  <a:pt x="267426" y="5747728"/>
                  <a:pt x="265520" y="5756493"/>
                  <a:pt x="260376" y="5760873"/>
                </a:cubicBezTo>
                <a:cubicBezTo>
                  <a:pt x="221133" y="5794974"/>
                  <a:pt x="193890" y="5837457"/>
                  <a:pt x="171981" y="5883751"/>
                </a:cubicBezTo>
                <a:cubicBezTo>
                  <a:pt x="164171" y="5900323"/>
                  <a:pt x="156361" y="5918042"/>
                  <a:pt x="154075" y="5935949"/>
                </a:cubicBezTo>
                <a:lnTo>
                  <a:pt x="154075" y="5935950"/>
                </a:lnTo>
                <a:lnTo>
                  <a:pt x="154075" y="5935950"/>
                </a:lnTo>
                <a:cubicBezTo>
                  <a:pt x="151789" y="5954618"/>
                  <a:pt x="155599" y="5974241"/>
                  <a:pt x="157695" y="5993292"/>
                </a:cubicBezTo>
                <a:cubicBezTo>
                  <a:pt x="158837" y="6004532"/>
                  <a:pt x="158647" y="6017486"/>
                  <a:pt x="164171" y="6026441"/>
                </a:cubicBezTo>
                <a:cubicBezTo>
                  <a:pt x="181508" y="6054826"/>
                  <a:pt x="200176" y="6082259"/>
                  <a:pt x="220371" y="6108739"/>
                </a:cubicBezTo>
                <a:lnTo>
                  <a:pt x="234064" y="6133315"/>
                </a:lnTo>
                <a:lnTo>
                  <a:pt x="230364" y="6143190"/>
                </a:lnTo>
                <a:cubicBezTo>
                  <a:pt x="227813" y="6146732"/>
                  <a:pt x="223895" y="6150697"/>
                  <a:pt x="218465" y="6155602"/>
                </a:cubicBezTo>
                <a:cubicBezTo>
                  <a:pt x="196176" y="6175797"/>
                  <a:pt x="184556" y="6200944"/>
                  <a:pt x="179794" y="6228756"/>
                </a:cubicBezTo>
                <a:cubicBezTo>
                  <a:pt x="172363" y="6272764"/>
                  <a:pt x="166077" y="6317151"/>
                  <a:pt x="162457" y="6361539"/>
                </a:cubicBezTo>
                <a:lnTo>
                  <a:pt x="162457" y="6361540"/>
                </a:lnTo>
                <a:lnTo>
                  <a:pt x="162457" y="6361540"/>
                </a:lnTo>
                <a:lnTo>
                  <a:pt x="162684" y="6365557"/>
                </a:lnTo>
                <a:lnTo>
                  <a:pt x="163946" y="6387910"/>
                </a:lnTo>
                <a:lnTo>
                  <a:pt x="166047" y="6392243"/>
                </a:lnTo>
                <a:lnTo>
                  <a:pt x="173364" y="6407333"/>
                </a:lnTo>
                <a:lnTo>
                  <a:pt x="173364" y="6407332"/>
                </a:lnTo>
                <a:lnTo>
                  <a:pt x="166047" y="6392243"/>
                </a:lnTo>
                <a:lnTo>
                  <a:pt x="163946" y="6387910"/>
                </a:lnTo>
                <a:lnTo>
                  <a:pt x="162684" y="6365557"/>
                </a:lnTo>
                <a:lnTo>
                  <a:pt x="162457" y="6361540"/>
                </a:lnTo>
                <a:lnTo>
                  <a:pt x="179794" y="6228757"/>
                </a:lnTo>
                <a:cubicBezTo>
                  <a:pt x="184556" y="6200945"/>
                  <a:pt x="196176" y="6175798"/>
                  <a:pt x="218465" y="6155603"/>
                </a:cubicBezTo>
                <a:cubicBezTo>
                  <a:pt x="229325" y="6145793"/>
                  <a:pt x="234135" y="6139745"/>
                  <a:pt x="234064" y="6133315"/>
                </a:cubicBezTo>
                <a:lnTo>
                  <a:pt x="234064" y="6133315"/>
                </a:lnTo>
                <a:lnTo>
                  <a:pt x="234064" y="6133314"/>
                </a:lnTo>
                <a:cubicBezTo>
                  <a:pt x="233993" y="6126884"/>
                  <a:pt x="229039" y="6120074"/>
                  <a:pt x="220371" y="6108738"/>
                </a:cubicBezTo>
                <a:cubicBezTo>
                  <a:pt x="200176" y="6082258"/>
                  <a:pt x="181508" y="6054825"/>
                  <a:pt x="164171" y="6026440"/>
                </a:cubicBezTo>
                <a:cubicBezTo>
                  <a:pt x="158647" y="6017485"/>
                  <a:pt x="158837" y="6004531"/>
                  <a:pt x="157695" y="5993291"/>
                </a:cubicBezTo>
                <a:cubicBezTo>
                  <a:pt x="156647" y="5983766"/>
                  <a:pt x="155171" y="5974097"/>
                  <a:pt x="154242" y="5964477"/>
                </a:cubicBezTo>
                <a:lnTo>
                  <a:pt x="154075" y="5935950"/>
                </a:lnTo>
                <a:lnTo>
                  <a:pt x="160957" y="5909351"/>
                </a:lnTo>
                <a:cubicBezTo>
                  <a:pt x="164171" y="5900611"/>
                  <a:pt x="168076" y="5892038"/>
                  <a:pt x="171981" y="5883752"/>
                </a:cubicBezTo>
                <a:cubicBezTo>
                  <a:pt x="193890" y="5837458"/>
                  <a:pt x="221133" y="5794975"/>
                  <a:pt x="260376" y="5760874"/>
                </a:cubicBezTo>
                <a:cubicBezTo>
                  <a:pt x="265520" y="5756494"/>
                  <a:pt x="267426" y="5747729"/>
                  <a:pt x="269141" y="5740489"/>
                </a:cubicBezTo>
                <a:cubicBezTo>
                  <a:pt x="271999" y="5728679"/>
                  <a:pt x="274665" y="5716486"/>
                  <a:pt x="275047" y="5704484"/>
                </a:cubicBezTo>
                <a:cubicBezTo>
                  <a:pt x="276951" y="5646190"/>
                  <a:pt x="303622" y="5600468"/>
                  <a:pt x="346295" y="5562747"/>
                </a:cubicBezTo>
                <a:cubicBezTo>
                  <a:pt x="352392" y="5557318"/>
                  <a:pt x="355774" y="5552508"/>
                  <a:pt x="355869" y="5547579"/>
                </a:cubicBezTo>
                <a:lnTo>
                  <a:pt x="355869" y="5547578"/>
                </a:lnTo>
                <a:lnTo>
                  <a:pt x="355869" y="5547578"/>
                </a:lnTo>
                <a:cubicBezTo>
                  <a:pt x="355964" y="5542649"/>
                  <a:pt x="352773" y="5537600"/>
                  <a:pt x="345723" y="5531693"/>
                </a:cubicBezTo>
                <a:cubicBezTo>
                  <a:pt x="341628" y="5528265"/>
                  <a:pt x="338961" y="5524467"/>
                  <a:pt x="337324" y="5520422"/>
                </a:cubicBezTo>
                <a:lnTo>
                  <a:pt x="335103" y="5507668"/>
                </a:lnTo>
                <a:lnTo>
                  <a:pt x="339627" y="5480638"/>
                </a:lnTo>
                <a:cubicBezTo>
                  <a:pt x="343437" y="5462352"/>
                  <a:pt x="347439" y="5443871"/>
                  <a:pt x="351249" y="5425583"/>
                </a:cubicBezTo>
                <a:cubicBezTo>
                  <a:pt x="353915" y="5412058"/>
                  <a:pt x="356201" y="5398722"/>
                  <a:pt x="359440" y="5385385"/>
                </a:cubicBezTo>
                <a:cubicBezTo>
                  <a:pt x="361965" y="5375003"/>
                  <a:pt x="363668" y="5364883"/>
                  <a:pt x="364317" y="5355015"/>
                </a:cubicBezTo>
                <a:lnTo>
                  <a:pt x="364317" y="5355014"/>
                </a:lnTo>
                <a:lnTo>
                  <a:pt x="364317" y="5355014"/>
                </a:lnTo>
                <a:cubicBezTo>
                  <a:pt x="366264" y="5325412"/>
                  <a:pt x="358727" y="5298086"/>
                  <a:pt x="335437" y="5272796"/>
                </a:cubicBezTo>
                <a:cubicBezTo>
                  <a:pt x="323531" y="5259937"/>
                  <a:pt x="315815" y="5245269"/>
                  <a:pt x="311981" y="5229433"/>
                </a:cubicBezTo>
                <a:lnTo>
                  <a:pt x="311814" y="5179068"/>
                </a:lnTo>
                <a:lnTo>
                  <a:pt x="314362" y="5172091"/>
                </a:lnTo>
                <a:cubicBezTo>
                  <a:pt x="315243" y="5169781"/>
                  <a:pt x="315814" y="5167638"/>
                  <a:pt x="315052" y="5166114"/>
                </a:cubicBezTo>
                <a:lnTo>
                  <a:pt x="315052" y="5166114"/>
                </a:lnTo>
                <a:lnTo>
                  <a:pt x="315052" y="5166113"/>
                </a:lnTo>
                <a:lnTo>
                  <a:pt x="308337" y="5133225"/>
                </a:lnTo>
                <a:lnTo>
                  <a:pt x="315482" y="5102461"/>
                </a:lnTo>
                <a:cubicBezTo>
                  <a:pt x="322817" y="5082339"/>
                  <a:pt x="333247" y="5062669"/>
                  <a:pt x="334485" y="5041522"/>
                </a:cubicBezTo>
                <a:cubicBezTo>
                  <a:pt x="335627" y="5022853"/>
                  <a:pt x="349725" y="5003802"/>
                  <a:pt x="360964" y="4987038"/>
                </a:cubicBezTo>
                <a:cubicBezTo>
                  <a:pt x="372538" y="4969748"/>
                  <a:pt x="383790" y="4953853"/>
                  <a:pt x="385799" y="4933805"/>
                </a:cubicBezTo>
                <a:lnTo>
                  <a:pt x="385799" y="4933805"/>
                </a:lnTo>
                <a:lnTo>
                  <a:pt x="385799" y="4933805"/>
                </a:lnTo>
                <a:cubicBezTo>
                  <a:pt x="386468" y="4927122"/>
                  <a:pt x="386111" y="4919979"/>
                  <a:pt x="384396" y="4912168"/>
                </a:cubicBezTo>
                <a:lnTo>
                  <a:pt x="382691" y="4889275"/>
                </a:lnTo>
                <a:lnTo>
                  <a:pt x="387469" y="4867614"/>
                </a:lnTo>
                <a:cubicBezTo>
                  <a:pt x="392589" y="4853636"/>
                  <a:pt x="401352" y="4840633"/>
                  <a:pt x="412401" y="4828917"/>
                </a:cubicBezTo>
                <a:cubicBezTo>
                  <a:pt x="420784" y="4819964"/>
                  <a:pt x="425356" y="4810581"/>
                  <a:pt x="427237" y="4800484"/>
                </a:cubicBezTo>
                <a:lnTo>
                  <a:pt x="427237" y="4800483"/>
                </a:lnTo>
                <a:lnTo>
                  <a:pt x="427237" y="4800483"/>
                </a:lnTo>
                <a:cubicBezTo>
                  <a:pt x="429119" y="4790386"/>
                  <a:pt x="428309" y="4779575"/>
                  <a:pt x="425928" y="4767764"/>
                </a:cubicBezTo>
                <a:cubicBezTo>
                  <a:pt x="420022" y="4738235"/>
                  <a:pt x="419640" y="4707564"/>
                  <a:pt x="416021" y="4677655"/>
                </a:cubicBezTo>
                <a:cubicBezTo>
                  <a:pt x="415259" y="4671176"/>
                  <a:pt x="412591" y="4662986"/>
                  <a:pt x="408019" y="4659174"/>
                </a:cubicBezTo>
                <a:cubicBezTo>
                  <a:pt x="351249" y="4612500"/>
                  <a:pt x="350677" y="4546776"/>
                  <a:pt x="348009" y="4482004"/>
                </a:cubicBezTo>
                <a:lnTo>
                  <a:pt x="347247" y="4363891"/>
                </a:lnTo>
                <a:lnTo>
                  <a:pt x="356201" y="4324646"/>
                </a:lnTo>
                <a:cubicBezTo>
                  <a:pt x="368204" y="4300071"/>
                  <a:pt x="383824" y="4277402"/>
                  <a:pt x="396017" y="4253015"/>
                </a:cubicBezTo>
                <a:cubicBezTo>
                  <a:pt x="400781" y="4243873"/>
                  <a:pt x="400971" y="4232061"/>
                  <a:pt x="401733" y="4221392"/>
                </a:cubicBezTo>
                <a:lnTo>
                  <a:pt x="401733" y="4221391"/>
                </a:lnTo>
                <a:lnTo>
                  <a:pt x="401733" y="4221391"/>
                </a:lnTo>
                <a:lnTo>
                  <a:pt x="401638" y="4192388"/>
                </a:lnTo>
                <a:lnTo>
                  <a:pt x="405543" y="4165384"/>
                </a:lnTo>
                <a:cubicBezTo>
                  <a:pt x="414402" y="4144333"/>
                  <a:pt x="417831" y="4123948"/>
                  <a:pt x="416855" y="4103826"/>
                </a:cubicBezTo>
                <a:lnTo>
                  <a:pt x="416855" y="4103826"/>
                </a:lnTo>
                <a:lnTo>
                  <a:pt x="416855" y="4103825"/>
                </a:lnTo>
                <a:cubicBezTo>
                  <a:pt x="415879" y="4083702"/>
                  <a:pt x="410497" y="4063842"/>
                  <a:pt x="401733" y="4043839"/>
                </a:cubicBezTo>
                <a:cubicBezTo>
                  <a:pt x="395590" y="4029837"/>
                  <a:pt x="391101" y="4016025"/>
                  <a:pt x="388431" y="4002410"/>
                </a:cubicBezTo>
                <a:lnTo>
                  <a:pt x="386040" y="3962160"/>
                </a:lnTo>
                <a:lnTo>
                  <a:pt x="395544" y="3923125"/>
                </a:lnTo>
                <a:cubicBezTo>
                  <a:pt x="400804" y="3910319"/>
                  <a:pt x="408210" y="3897722"/>
                  <a:pt x="417925" y="3885339"/>
                </a:cubicBezTo>
                <a:cubicBezTo>
                  <a:pt x="426689" y="3874195"/>
                  <a:pt x="428975" y="3863193"/>
                  <a:pt x="427308" y="3852620"/>
                </a:cubicBezTo>
                <a:lnTo>
                  <a:pt x="427308" y="3852620"/>
                </a:lnTo>
                <a:lnTo>
                  <a:pt x="427308" y="3852619"/>
                </a:lnTo>
                <a:cubicBezTo>
                  <a:pt x="425642" y="3842046"/>
                  <a:pt x="420022" y="3831902"/>
                  <a:pt x="412973" y="3822472"/>
                </a:cubicBezTo>
                <a:lnTo>
                  <a:pt x="398042" y="3789776"/>
                </a:lnTo>
                <a:lnTo>
                  <a:pt x="404399" y="3754653"/>
                </a:lnTo>
                <a:cubicBezTo>
                  <a:pt x="407067" y="3749126"/>
                  <a:pt x="405733" y="3741316"/>
                  <a:pt x="404781" y="3734838"/>
                </a:cubicBezTo>
                <a:lnTo>
                  <a:pt x="404781" y="3734838"/>
                </a:lnTo>
                <a:lnTo>
                  <a:pt x="404781" y="3734837"/>
                </a:lnTo>
                <a:lnTo>
                  <a:pt x="400733" y="3680164"/>
                </a:lnTo>
                <a:lnTo>
                  <a:pt x="407246" y="3654416"/>
                </a:lnTo>
                <a:cubicBezTo>
                  <a:pt x="411056" y="3646123"/>
                  <a:pt x="416735" y="3638158"/>
                  <a:pt x="424974" y="3630633"/>
                </a:cubicBezTo>
                <a:cubicBezTo>
                  <a:pt x="431452" y="3624726"/>
                  <a:pt x="434118" y="3614820"/>
                  <a:pt x="438500" y="3606818"/>
                </a:cubicBezTo>
                <a:cubicBezTo>
                  <a:pt x="447455" y="3590054"/>
                  <a:pt x="451503" y="3582005"/>
                  <a:pt x="450598" y="3574409"/>
                </a:cubicBezTo>
                <a:lnTo>
                  <a:pt x="450598" y="3574408"/>
                </a:lnTo>
                <a:lnTo>
                  <a:pt x="450598" y="3574408"/>
                </a:lnTo>
                <a:cubicBezTo>
                  <a:pt x="449693" y="3566811"/>
                  <a:pt x="443835" y="3559668"/>
                  <a:pt x="432976" y="3544713"/>
                </a:cubicBezTo>
                <a:cubicBezTo>
                  <a:pt x="421546" y="3529090"/>
                  <a:pt x="409925" y="3507563"/>
                  <a:pt x="410877" y="3489467"/>
                </a:cubicBezTo>
                <a:cubicBezTo>
                  <a:pt x="416591" y="3380305"/>
                  <a:pt x="389159" y="3276480"/>
                  <a:pt x="363250" y="3172654"/>
                </a:cubicBezTo>
                <a:lnTo>
                  <a:pt x="350796" y="3077402"/>
                </a:lnTo>
                <a:lnTo>
                  <a:pt x="362488" y="2982149"/>
                </a:lnTo>
                <a:cubicBezTo>
                  <a:pt x="365441" y="2970576"/>
                  <a:pt x="366442" y="2959157"/>
                  <a:pt x="366072" y="2947863"/>
                </a:cubicBezTo>
                <a:lnTo>
                  <a:pt x="366072" y="2947863"/>
                </a:lnTo>
                <a:lnTo>
                  <a:pt x="366072" y="2947862"/>
                </a:lnTo>
                <a:cubicBezTo>
                  <a:pt x="364965" y="2913982"/>
                  <a:pt x="351534" y="2881226"/>
                  <a:pt x="341533" y="2848793"/>
                </a:cubicBezTo>
                <a:close/>
                <a:moveTo>
                  <a:pt x="817328" y="1508458"/>
                </a:moveTo>
                <a:lnTo>
                  <a:pt x="845421" y="1596213"/>
                </a:lnTo>
                <a:cubicBezTo>
                  <a:pt x="847898" y="1604978"/>
                  <a:pt x="846373" y="1615836"/>
                  <a:pt x="843517" y="1624980"/>
                </a:cubicBezTo>
                <a:cubicBezTo>
                  <a:pt x="833801" y="1656223"/>
                  <a:pt x="809415" y="1676036"/>
                  <a:pt x="786935" y="1697753"/>
                </a:cubicBezTo>
                <a:cubicBezTo>
                  <a:pt x="777029" y="1707279"/>
                  <a:pt x="769981" y="1720423"/>
                  <a:pt x="764267" y="1733188"/>
                </a:cubicBezTo>
                <a:cubicBezTo>
                  <a:pt x="749595" y="1766335"/>
                  <a:pt x="736452" y="1800246"/>
                  <a:pt x="722546" y="1833775"/>
                </a:cubicBezTo>
                <a:cubicBezTo>
                  <a:pt x="721212" y="1837013"/>
                  <a:pt x="717783" y="1839679"/>
                  <a:pt x="714925" y="1842158"/>
                </a:cubicBezTo>
                <a:cubicBezTo>
                  <a:pt x="684824" y="1866922"/>
                  <a:pt x="654535" y="1891497"/>
                  <a:pt x="624434" y="1916454"/>
                </a:cubicBezTo>
                <a:cubicBezTo>
                  <a:pt x="618720" y="1921216"/>
                  <a:pt x="614528" y="1928076"/>
                  <a:pt x="609004" y="1933219"/>
                </a:cubicBezTo>
                <a:cubicBezTo>
                  <a:pt x="601384" y="1940459"/>
                  <a:pt x="594143" y="1949603"/>
                  <a:pt x="584999" y="1953413"/>
                </a:cubicBezTo>
                <a:cubicBezTo>
                  <a:pt x="556234" y="1965224"/>
                  <a:pt x="543850" y="1987894"/>
                  <a:pt x="538516" y="2016469"/>
                </a:cubicBezTo>
                <a:cubicBezTo>
                  <a:pt x="533563" y="2042570"/>
                  <a:pt x="529371" y="2068669"/>
                  <a:pt x="523657" y="2094578"/>
                </a:cubicBezTo>
                <a:cubicBezTo>
                  <a:pt x="516799" y="2126201"/>
                  <a:pt x="509369" y="2157636"/>
                  <a:pt x="500986" y="2188879"/>
                </a:cubicBezTo>
                <a:cubicBezTo>
                  <a:pt x="497366" y="2202404"/>
                  <a:pt x="493176" y="2216692"/>
                  <a:pt x="485746" y="2228314"/>
                </a:cubicBezTo>
                <a:cubicBezTo>
                  <a:pt x="465171" y="2260890"/>
                  <a:pt x="451265" y="2295753"/>
                  <a:pt x="456789" y="2334044"/>
                </a:cubicBezTo>
                <a:cubicBezTo>
                  <a:pt x="461171" y="2364715"/>
                  <a:pt x="449931" y="2390434"/>
                  <a:pt x="432404" y="2409485"/>
                </a:cubicBezTo>
                <a:cubicBezTo>
                  <a:pt x="416497" y="2426822"/>
                  <a:pt x="410353" y="2444777"/>
                  <a:pt x="409472" y="2463017"/>
                </a:cubicBezTo>
                <a:lnTo>
                  <a:pt x="409472" y="2463018"/>
                </a:lnTo>
                <a:lnTo>
                  <a:pt x="409472" y="2463018"/>
                </a:lnTo>
                <a:cubicBezTo>
                  <a:pt x="408591" y="2481259"/>
                  <a:pt x="412972" y="2499786"/>
                  <a:pt x="418115" y="2518265"/>
                </a:cubicBezTo>
                <a:lnTo>
                  <a:pt x="421759" y="2545007"/>
                </a:lnTo>
                <a:lnTo>
                  <a:pt x="417545" y="2571034"/>
                </a:lnTo>
                <a:cubicBezTo>
                  <a:pt x="405543" y="2612945"/>
                  <a:pt x="372966" y="2640950"/>
                  <a:pt x="344391" y="2668001"/>
                </a:cubicBezTo>
                <a:cubicBezTo>
                  <a:pt x="320006" y="2691054"/>
                  <a:pt x="306290" y="2716963"/>
                  <a:pt x="296001" y="2745348"/>
                </a:cubicBezTo>
                <a:lnTo>
                  <a:pt x="296001" y="2745352"/>
                </a:lnTo>
                <a:lnTo>
                  <a:pt x="289670" y="2770758"/>
                </a:lnTo>
                <a:lnTo>
                  <a:pt x="290080" y="2778006"/>
                </a:lnTo>
                <a:lnTo>
                  <a:pt x="289301" y="2782305"/>
                </a:lnTo>
                <a:lnTo>
                  <a:pt x="290501" y="2785440"/>
                </a:lnTo>
                <a:lnTo>
                  <a:pt x="290929" y="2793023"/>
                </a:lnTo>
                <a:lnTo>
                  <a:pt x="300579" y="2811780"/>
                </a:lnTo>
                <a:lnTo>
                  <a:pt x="300582" y="2811787"/>
                </a:lnTo>
                <a:lnTo>
                  <a:pt x="300583" y="2811787"/>
                </a:lnTo>
                <a:lnTo>
                  <a:pt x="300579" y="2811780"/>
                </a:lnTo>
                <a:lnTo>
                  <a:pt x="290501" y="2785440"/>
                </a:lnTo>
                <a:lnTo>
                  <a:pt x="290080" y="2778006"/>
                </a:lnTo>
                <a:lnTo>
                  <a:pt x="296001" y="2745352"/>
                </a:lnTo>
                <a:lnTo>
                  <a:pt x="296001" y="2745349"/>
                </a:lnTo>
                <a:cubicBezTo>
                  <a:pt x="306290" y="2716964"/>
                  <a:pt x="320006" y="2691055"/>
                  <a:pt x="344391" y="2668002"/>
                </a:cubicBezTo>
                <a:cubicBezTo>
                  <a:pt x="372966" y="2640951"/>
                  <a:pt x="405543" y="2612946"/>
                  <a:pt x="417545" y="2571035"/>
                </a:cubicBezTo>
                <a:cubicBezTo>
                  <a:pt x="420117" y="2561986"/>
                  <a:pt x="421593" y="2553556"/>
                  <a:pt x="421760" y="2545007"/>
                </a:cubicBezTo>
                <a:lnTo>
                  <a:pt x="421759" y="2545007"/>
                </a:lnTo>
                <a:lnTo>
                  <a:pt x="421760" y="2545006"/>
                </a:lnTo>
                <a:cubicBezTo>
                  <a:pt x="421926" y="2536457"/>
                  <a:pt x="420783" y="2527790"/>
                  <a:pt x="418115" y="2518264"/>
                </a:cubicBezTo>
                <a:cubicBezTo>
                  <a:pt x="415544" y="2509025"/>
                  <a:pt x="413163" y="2499773"/>
                  <a:pt x="411535" y="2490551"/>
                </a:cubicBezTo>
                <a:lnTo>
                  <a:pt x="409472" y="2463018"/>
                </a:lnTo>
                <a:lnTo>
                  <a:pt x="415303" y="2435913"/>
                </a:lnTo>
                <a:cubicBezTo>
                  <a:pt x="418938" y="2426977"/>
                  <a:pt x="424451" y="2418154"/>
                  <a:pt x="432404" y="2409486"/>
                </a:cubicBezTo>
                <a:cubicBezTo>
                  <a:pt x="449931" y="2390435"/>
                  <a:pt x="461171" y="2364716"/>
                  <a:pt x="456789" y="2334045"/>
                </a:cubicBezTo>
                <a:cubicBezTo>
                  <a:pt x="451265" y="2295754"/>
                  <a:pt x="465171" y="2260891"/>
                  <a:pt x="485746" y="2228315"/>
                </a:cubicBezTo>
                <a:cubicBezTo>
                  <a:pt x="493176" y="2216693"/>
                  <a:pt x="497366" y="2202405"/>
                  <a:pt x="500986" y="2188880"/>
                </a:cubicBezTo>
                <a:cubicBezTo>
                  <a:pt x="509369" y="2157637"/>
                  <a:pt x="516799" y="2126202"/>
                  <a:pt x="523657" y="2094579"/>
                </a:cubicBezTo>
                <a:cubicBezTo>
                  <a:pt x="529371" y="2068670"/>
                  <a:pt x="533563" y="2042571"/>
                  <a:pt x="538516" y="2016470"/>
                </a:cubicBezTo>
                <a:cubicBezTo>
                  <a:pt x="543850" y="1987895"/>
                  <a:pt x="556234" y="1965225"/>
                  <a:pt x="584999" y="1953414"/>
                </a:cubicBezTo>
                <a:cubicBezTo>
                  <a:pt x="594143" y="1949604"/>
                  <a:pt x="601384" y="1940460"/>
                  <a:pt x="609004" y="1933220"/>
                </a:cubicBezTo>
                <a:cubicBezTo>
                  <a:pt x="614528" y="1928077"/>
                  <a:pt x="618720" y="1921217"/>
                  <a:pt x="624434" y="1916455"/>
                </a:cubicBezTo>
                <a:cubicBezTo>
                  <a:pt x="654535" y="1891498"/>
                  <a:pt x="684824" y="1866923"/>
                  <a:pt x="714925" y="1842159"/>
                </a:cubicBezTo>
                <a:cubicBezTo>
                  <a:pt x="717783" y="1839680"/>
                  <a:pt x="721212" y="1837014"/>
                  <a:pt x="722546" y="1833776"/>
                </a:cubicBezTo>
                <a:cubicBezTo>
                  <a:pt x="736452" y="1800247"/>
                  <a:pt x="749596" y="1766336"/>
                  <a:pt x="764267" y="1733189"/>
                </a:cubicBezTo>
                <a:cubicBezTo>
                  <a:pt x="769981" y="1720424"/>
                  <a:pt x="777029" y="1707280"/>
                  <a:pt x="786936" y="1697754"/>
                </a:cubicBezTo>
                <a:cubicBezTo>
                  <a:pt x="809416" y="1676037"/>
                  <a:pt x="833801" y="1656224"/>
                  <a:pt x="843517" y="1624981"/>
                </a:cubicBezTo>
                <a:cubicBezTo>
                  <a:pt x="846374" y="1615837"/>
                  <a:pt x="847899" y="1604979"/>
                  <a:pt x="845422" y="1596214"/>
                </a:cubicBezTo>
                <a:close/>
                <a:moveTo>
                  <a:pt x="792926" y="1453958"/>
                </a:moveTo>
                <a:lnTo>
                  <a:pt x="798723" y="1459073"/>
                </a:lnTo>
                <a:lnTo>
                  <a:pt x="807941" y="1481572"/>
                </a:lnTo>
                <a:lnTo>
                  <a:pt x="798724" y="1459074"/>
                </a:lnTo>
                <a:lnTo>
                  <a:pt x="798723" y="1459073"/>
                </a:lnTo>
                <a:lnTo>
                  <a:pt x="798723" y="1459073"/>
                </a:lnTo>
                <a:close/>
                <a:moveTo>
                  <a:pt x="779530" y="1268758"/>
                </a:moveTo>
                <a:lnTo>
                  <a:pt x="774363" y="1286069"/>
                </a:lnTo>
                <a:cubicBezTo>
                  <a:pt x="759789" y="1306930"/>
                  <a:pt x="753550" y="1328552"/>
                  <a:pt x="752025" y="1350627"/>
                </a:cubicBezTo>
                <a:lnTo>
                  <a:pt x="757620" y="1413840"/>
                </a:lnTo>
                <a:lnTo>
                  <a:pt x="752026" y="1350628"/>
                </a:lnTo>
                <a:cubicBezTo>
                  <a:pt x="753550" y="1328553"/>
                  <a:pt x="759790" y="1306930"/>
                  <a:pt x="774363" y="1286070"/>
                </a:cubicBezTo>
                <a:cubicBezTo>
                  <a:pt x="777506" y="1281689"/>
                  <a:pt x="779078" y="1275402"/>
                  <a:pt x="779530" y="1268758"/>
                </a:cubicBezTo>
                <a:close/>
                <a:moveTo>
                  <a:pt x="837801" y="773035"/>
                </a:moveTo>
                <a:lnTo>
                  <a:pt x="829801" y="854379"/>
                </a:lnTo>
                <a:cubicBezTo>
                  <a:pt x="827515" y="878956"/>
                  <a:pt x="826753" y="903722"/>
                  <a:pt x="798747" y="915343"/>
                </a:cubicBezTo>
                <a:cubicBezTo>
                  <a:pt x="794365" y="917059"/>
                  <a:pt x="791127" y="922773"/>
                  <a:pt x="788269" y="927155"/>
                </a:cubicBezTo>
                <a:cubicBezTo>
                  <a:pt x="744261" y="994785"/>
                  <a:pt x="745405" y="1030980"/>
                  <a:pt x="791889" y="1097087"/>
                </a:cubicBezTo>
                <a:cubicBezTo>
                  <a:pt x="796651" y="1103945"/>
                  <a:pt x="800081" y="1118613"/>
                  <a:pt x="796271" y="1123185"/>
                </a:cubicBezTo>
                <a:cubicBezTo>
                  <a:pt x="780459" y="1142617"/>
                  <a:pt x="773411" y="1162954"/>
                  <a:pt x="771553" y="1184029"/>
                </a:cubicBezTo>
                <a:cubicBezTo>
                  <a:pt x="773411" y="1162954"/>
                  <a:pt x="780460" y="1142618"/>
                  <a:pt x="796272" y="1123186"/>
                </a:cubicBezTo>
                <a:cubicBezTo>
                  <a:pt x="800082" y="1118614"/>
                  <a:pt x="796652" y="1103946"/>
                  <a:pt x="791890" y="1097088"/>
                </a:cubicBezTo>
                <a:cubicBezTo>
                  <a:pt x="745406" y="1030981"/>
                  <a:pt x="744262" y="994786"/>
                  <a:pt x="788270" y="927156"/>
                </a:cubicBezTo>
                <a:cubicBezTo>
                  <a:pt x="791128" y="922774"/>
                  <a:pt x="794366" y="917060"/>
                  <a:pt x="798748" y="915344"/>
                </a:cubicBezTo>
                <a:cubicBezTo>
                  <a:pt x="826753" y="903723"/>
                  <a:pt x="827515" y="878957"/>
                  <a:pt x="829801" y="854380"/>
                </a:cubicBezTo>
                <a:cubicBezTo>
                  <a:pt x="832277" y="827330"/>
                  <a:pt x="835515" y="800277"/>
                  <a:pt x="837801" y="773036"/>
                </a:cubicBezTo>
                <a:close/>
                <a:moveTo>
                  <a:pt x="782400" y="517851"/>
                </a:moveTo>
                <a:lnTo>
                  <a:pt x="791317" y="556047"/>
                </a:lnTo>
                <a:cubicBezTo>
                  <a:pt x="793413" y="564048"/>
                  <a:pt x="798937" y="572622"/>
                  <a:pt x="797795" y="580050"/>
                </a:cubicBezTo>
                <a:cubicBezTo>
                  <a:pt x="794461" y="601578"/>
                  <a:pt x="796890" y="622201"/>
                  <a:pt x="801176" y="642537"/>
                </a:cubicBezTo>
                <a:lnTo>
                  <a:pt x="813700" y="694928"/>
                </a:lnTo>
                <a:lnTo>
                  <a:pt x="801177" y="642538"/>
                </a:lnTo>
                <a:cubicBezTo>
                  <a:pt x="796891" y="622201"/>
                  <a:pt x="794462" y="601579"/>
                  <a:pt x="797796" y="580051"/>
                </a:cubicBezTo>
                <a:cubicBezTo>
                  <a:pt x="798938" y="572623"/>
                  <a:pt x="793414" y="564049"/>
                  <a:pt x="791318" y="556048"/>
                </a:cubicBezTo>
                <a:close/>
                <a:moveTo>
                  <a:pt x="769105" y="298169"/>
                </a:moveTo>
                <a:lnTo>
                  <a:pt x="783887" y="313533"/>
                </a:lnTo>
                <a:lnTo>
                  <a:pt x="786245" y="324058"/>
                </a:lnTo>
                <a:cubicBezTo>
                  <a:pt x="786031" y="328964"/>
                  <a:pt x="785126" y="334584"/>
                  <a:pt x="784459" y="338870"/>
                </a:cubicBezTo>
                <a:cubicBezTo>
                  <a:pt x="781601" y="357921"/>
                  <a:pt x="774363" y="376781"/>
                  <a:pt x="774553" y="395640"/>
                </a:cubicBezTo>
                <a:lnTo>
                  <a:pt x="778363" y="367328"/>
                </a:lnTo>
                <a:cubicBezTo>
                  <a:pt x="780506" y="357874"/>
                  <a:pt x="783031" y="348396"/>
                  <a:pt x="784460" y="338871"/>
                </a:cubicBezTo>
                <a:cubicBezTo>
                  <a:pt x="785794" y="330299"/>
                  <a:pt x="788080" y="316390"/>
                  <a:pt x="783888" y="313534"/>
                </a:cubicBezTo>
                <a:lnTo>
                  <a:pt x="783887" y="313533"/>
                </a:lnTo>
                <a:lnTo>
                  <a:pt x="783887" y="313533"/>
                </a:lnTo>
                <a:close/>
                <a:moveTo>
                  <a:pt x="761560" y="281568"/>
                </a:moveTo>
                <a:lnTo>
                  <a:pt x="766454" y="295415"/>
                </a:lnTo>
                <a:lnTo>
                  <a:pt x="766455" y="295415"/>
                </a:lnTo>
                <a:close/>
                <a:moveTo>
                  <a:pt x="774880" y="24486"/>
                </a:moveTo>
                <a:lnTo>
                  <a:pt x="777142" y="74129"/>
                </a:lnTo>
                <a:cubicBezTo>
                  <a:pt x="775758" y="100174"/>
                  <a:pt x="771253" y="125876"/>
                  <a:pt x="767023" y="151569"/>
                </a:cubicBezTo>
                <a:lnTo>
                  <a:pt x="766824" y="153388"/>
                </a:lnTo>
                <a:lnTo>
                  <a:pt x="763010" y="177271"/>
                </a:lnTo>
                <a:lnTo>
                  <a:pt x="758551" y="228944"/>
                </a:lnTo>
                <a:lnTo>
                  <a:pt x="758551" y="228948"/>
                </a:lnTo>
                <a:lnTo>
                  <a:pt x="758551" y="228949"/>
                </a:lnTo>
                <a:lnTo>
                  <a:pt x="758551" y="228944"/>
                </a:lnTo>
                <a:lnTo>
                  <a:pt x="766824" y="153388"/>
                </a:lnTo>
                <a:lnTo>
                  <a:pt x="771220" y="125861"/>
                </a:lnTo>
                <a:cubicBezTo>
                  <a:pt x="773910" y="108703"/>
                  <a:pt x="776220" y="91492"/>
                  <a:pt x="777143" y="74129"/>
                </a:cubicBezTo>
                <a:close/>
                <a:moveTo>
                  <a:pt x="313353" y="0"/>
                </a:moveTo>
                <a:lnTo>
                  <a:pt x="777461" y="0"/>
                </a:lnTo>
                <a:lnTo>
                  <a:pt x="774743" y="21486"/>
                </a:lnTo>
                <a:lnTo>
                  <a:pt x="777461" y="1"/>
                </a:lnTo>
                <a:lnTo>
                  <a:pt x="4543953" y="2"/>
                </a:lnTo>
                <a:lnTo>
                  <a:pt x="4543953" y="6858002"/>
                </a:lnTo>
                <a:lnTo>
                  <a:pt x="284400" y="6858002"/>
                </a:lnTo>
                <a:lnTo>
                  <a:pt x="284400" y="6858001"/>
                </a:lnTo>
                <a:lnTo>
                  <a:pt x="284400" y="6858001"/>
                </a:lnTo>
                <a:lnTo>
                  <a:pt x="278237" y="6812064"/>
                </a:lnTo>
                <a:lnTo>
                  <a:pt x="283011" y="6776800"/>
                </a:lnTo>
                <a:cubicBezTo>
                  <a:pt x="286107" y="6765164"/>
                  <a:pt x="290857" y="6753698"/>
                  <a:pt x="297715" y="6742553"/>
                </a:cubicBezTo>
                <a:cubicBezTo>
                  <a:pt x="306003" y="6729219"/>
                  <a:pt x="311147" y="6716169"/>
                  <a:pt x="311551" y="6702977"/>
                </a:cubicBezTo>
                <a:lnTo>
                  <a:pt x="311551" y="6702976"/>
                </a:lnTo>
                <a:lnTo>
                  <a:pt x="311551" y="6702976"/>
                </a:lnTo>
                <a:cubicBezTo>
                  <a:pt x="311956" y="6689783"/>
                  <a:pt x="307622" y="6676448"/>
                  <a:pt x="296953" y="6662541"/>
                </a:cubicBezTo>
                <a:cubicBezTo>
                  <a:pt x="293286" y="6657825"/>
                  <a:pt x="290989" y="6651967"/>
                  <a:pt x="289870" y="6645552"/>
                </a:cubicBezTo>
                <a:lnTo>
                  <a:pt x="289858" y="6625225"/>
                </a:lnTo>
                <a:lnTo>
                  <a:pt x="306480" y="6588626"/>
                </a:lnTo>
                <a:cubicBezTo>
                  <a:pt x="312576" y="6582147"/>
                  <a:pt x="318672" y="6575479"/>
                  <a:pt x="328959" y="6564621"/>
                </a:cubicBezTo>
                <a:lnTo>
                  <a:pt x="328959" y="6564620"/>
                </a:lnTo>
                <a:lnTo>
                  <a:pt x="306480" y="6588625"/>
                </a:lnTo>
                <a:cubicBezTo>
                  <a:pt x="298003" y="6597578"/>
                  <a:pt x="291954" y="6611342"/>
                  <a:pt x="289858" y="6625224"/>
                </a:cubicBezTo>
                <a:lnTo>
                  <a:pt x="289858" y="6625225"/>
                </a:lnTo>
                <a:lnTo>
                  <a:pt x="289858" y="6625225"/>
                </a:lnTo>
                <a:cubicBezTo>
                  <a:pt x="287762" y="6639108"/>
                  <a:pt x="289619" y="6653111"/>
                  <a:pt x="296953" y="6662542"/>
                </a:cubicBezTo>
                <a:cubicBezTo>
                  <a:pt x="302288" y="6669496"/>
                  <a:pt x="306038" y="6676306"/>
                  <a:pt x="308405" y="6683027"/>
                </a:cubicBezTo>
                <a:lnTo>
                  <a:pt x="311551" y="6702976"/>
                </a:lnTo>
                <a:lnTo>
                  <a:pt x="297715" y="6742552"/>
                </a:lnTo>
                <a:cubicBezTo>
                  <a:pt x="283999" y="6764841"/>
                  <a:pt x="278713" y="6788417"/>
                  <a:pt x="278237" y="6812063"/>
                </a:cubicBezTo>
                <a:lnTo>
                  <a:pt x="278237" y="6812064"/>
                </a:lnTo>
                <a:lnTo>
                  <a:pt x="278237" y="6812064"/>
                </a:lnTo>
                <a:lnTo>
                  <a:pt x="284400" y="6858001"/>
                </a:lnTo>
                <a:lnTo>
                  <a:pt x="112147" y="6858001"/>
                </a:lnTo>
                <a:lnTo>
                  <a:pt x="102447" y="6815516"/>
                </a:lnTo>
                <a:cubicBezTo>
                  <a:pt x="96923" y="6793035"/>
                  <a:pt x="87016" y="6771319"/>
                  <a:pt x="83396" y="6748458"/>
                </a:cubicBezTo>
                <a:cubicBezTo>
                  <a:pt x="74824" y="6694164"/>
                  <a:pt x="68728" y="6639488"/>
                  <a:pt x="61870" y="6584812"/>
                </a:cubicBezTo>
                <a:cubicBezTo>
                  <a:pt x="54821" y="6528424"/>
                  <a:pt x="47391" y="6472225"/>
                  <a:pt x="41105" y="6415833"/>
                </a:cubicBezTo>
                <a:cubicBezTo>
                  <a:pt x="37865" y="6384972"/>
                  <a:pt x="37295" y="6353919"/>
                  <a:pt x="34247" y="6323058"/>
                </a:cubicBezTo>
                <a:cubicBezTo>
                  <a:pt x="31579" y="6296005"/>
                  <a:pt x="26626" y="6269144"/>
                  <a:pt x="23386" y="6242093"/>
                </a:cubicBezTo>
                <a:cubicBezTo>
                  <a:pt x="20720" y="6218660"/>
                  <a:pt x="19196" y="6195037"/>
                  <a:pt x="16528" y="6171605"/>
                </a:cubicBezTo>
                <a:cubicBezTo>
                  <a:pt x="12148" y="6134075"/>
                  <a:pt x="7194" y="6096736"/>
                  <a:pt x="2622" y="6059397"/>
                </a:cubicBezTo>
                <a:lnTo>
                  <a:pt x="0" y="6041769"/>
                </a:lnTo>
                <a:lnTo>
                  <a:pt x="0" y="6000937"/>
                </a:lnTo>
                <a:lnTo>
                  <a:pt x="3670" y="5957595"/>
                </a:lnTo>
                <a:lnTo>
                  <a:pt x="0" y="5912511"/>
                </a:lnTo>
                <a:lnTo>
                  <a:pt x="0" y="5886401"/>
                </a:lnTo>
                <a:lnTo>
                  <a:pt x="1098" y="5864318"/>
                </a:lnTo>
                <a:cubicBezTo>
                  <a:pt x="7576" y="5839361"/>
                  <a:pt x="16720" y="5815169"/>
                  <a:pt x="24720" y="5790592"/>
                </a:cubicBezTo>
                <a:cubicBezTo>
                  <a:pt x="25672" y="5787924"/>
                  <a:pt x="25864" y="5784686"/>
                  <a:pt x="26434" y="5781830"/>
                </a:cubicBezTo>
                <a:cubicBezTo>
                  <a:pt x="29675" y="5765635"/>
                  <a:pt x="32913" y="5749634"/>
                  <a:pt x="35771" y="5733440"/>
                </a:cubicBezTo>
                <a:cubicBezTo>
                  <a:pt x="37295" y="5724678"/>
                  <a:pt x="37485" y="5715723"/>
                  <a:pt x="38819" y="5706959"/>
                </a:cubicBezTo>
                <a:cubicBezTo>
                  <a:pt x="44153" y="5673050"/>
                  <a:pt x="35199" y="5635711"/>
                  <a:pt x="58250" y="5606372"/>
                </a:cubicBezTo>
                <a:cubicBezTo>
                  <a:pt x="73110" y="5587321"/>
                  <a:pt x="69680" y="5568842"/>
                  <a:pt x="67394" y="5548460"/>
                </a:cubicBezTo>
                <a:cubicBezTo>
                  <a:pt x="65680" y="5533027"/>
                  <a:pt x="66252" y="5517215"/>
                  <a:pt x="66060" y="5501594"/>
                </a:cubicBezTo>
                <a:cubicBezTo>
                  <a:pt x="65490" y="5474161"/>
                  <a:pt x="65298" y="5446728"/>
                  <a:pt x="64346" y="5419295"/>
                </a:cubicBezTo>
                <a:cubicBezTo>
                  <a:pt x="63966" y="5410531"/>
                  <a:pt x="59202" y="5401579"/>
                  <a:pt x="59964" y="5393005"/>
                </a:cubicBezTo>
                <a:cubicBezTo>
                  <a:pt x="63584" y="5353379"/>
                  <a:pt x="69300" y="5313754"/>
                  <a:pt x="72538" y="5274129"/>
                </a:cubicBezTo>
                <a:cubicBezTo>
                  <a:pt x="74442" y="5251650"/>
                  <a:pt x="70824" y="5228597"/>
                  <a:pt x="73490" y="5206308"/>
                </a:cubicBezTo>
                <a:cubicBezTo>
                  <a:pt x="76538" y="5180591"/>
                  <a:pt x="84348" y="5155445"/>
                  <a:pt x="89113" y="5129916"/>
                </a:cubicBezTo>
                <a:cubicBezTo>
                  <a:pt x="90445" y="5122867"/>
                  <a:pt x="88731" y="5115057"/>
                  <a:pt x="88351" y="5107627"/>
                </a:cubicBezTo>
                <a:cubicBezTo>
                  <a:pt x="87968" y="5099245"/>
                  <a:pt x="87206" y="5091052"/>
                  <a:pt x="87016" y="5082670"/>
                </a:cubicBezTo>
                <a:cubicBezTo>
                  <a:pt x="86634" y="5057141"/>
                  <a:pt x="87206" y="5031614"/>
                  <a:pt x="85872" y="5006086"/>
                </a:cubicBezTo>
                <a:cubicBezTo>
                  <a:pt x="85110" y="4990465"/>
                  <a:pt x="77300" y="4974082"/>
                  <a:pt x="80158" y="4959602"/>
                </a:cubicBezTo>
                <a:cubicBezTo>
                  <a:pt x="85682" y="4930075"/>
                  <a:pt x="73300" y="4900546"/>
                  <a:pt x="83586" y="4871019"/>
                </a:cubicBezTo>
                <a:cubicBezTo>
                  <a:pt x="86634" y="4861873"/>
                  <a:pt x="79014" y="4849300"/>
                  <a:pt x="78634" y="4838250"/>
                </a:cubicBezTo>
                <a:cubicBezTo>
                  <a:pt x="77682" y="4810627"/>
                  <a:pt x="77872" y="4783004"/>
                  <a:pt x="78062" y="4755381"/>
                </a:cubicBezTo>
                <a:cubicBezTo>
                  <a:pt x="78252" y="4730614"/>
                  <a:pt x="75586" y="4704895"/>
                  <a:pt x="80920" y="4681083"/>
                </a:cubicBezTo>
                <a:cubicBezTo>
                  <a:pt x="86634" y="4656126"/>
                  <a:pt x="85872" y="4633647"/>
                  <a:pt x="79396" y="4609452"/>
                </a:cubicBezTo>
                <a:cubicBezTo>
                  <a:pt x="75014" y="4592878"/>
                  <a:pt x="74442" y="4575351"/>
                  <a:pt x="73110" y="4558207"/>
                </a:cubicBezTo>
                <a:cubicBezTo>
                  <a:pt x="71586" y="4539728"/>
                  <a:pt x="75586" y="4519343"/>
                  <a:pt x="69300" y="4502579"/>
                </a:cubicBezTo>
                <a:cubicBezTo>
                  <a:pt x="50629" y="4452665"/>
                  <a:pt x="46629" y="4401419"/>
                  <a:pt x="46629" y="4349222"/>
                </a:cubicBezTo>
                <a:cubicBezTo>
                  <a:pt x="46629" y="4339695"/>
                  <a:pt x="49295" y="4329979"/>
                  <a:pt x="52153" y="4320837"/>
                </a:cubicBezTo>
                <a:cubicBezTo>
                  <a:pt x="69300" y="4267493"/>
                  <a:pt x="67776" y="4213961"/>
                  <a:pt x="57297" y="4159667"/>
                </a:cubicBezTo>
                <a:cubicBezTo>
                  <a:pt x="55011" y="4148427"/>
                  <a:pt x="54629" y="4135854"/>
                  <a:pt x="56915" y="4124614"/>
                </a:cubicBezTo>
                <a:cubicBezTo>
                  <a:pt x="63584" y="4092989"/>
                  <a:pt x="74634" y="4062318"/>
                  <a:pt x="79396" y="4030503"/>
                </a:cubicBezTo>
                <a:cubicBezTo>
                  <a:pt x="87206" y="3977925"/>
                  <a:pt x="60918" y="3932394"/>
                  <a:pt x="43771" y="3885338"/>
                </a:cubicBezTo>
                <a:cubicBezTo>
                  <a:pt x="31627" y="3851761"/>
                  <a:pt x="8016" y="3821935"/>
                  <a:pt x="426" y="3786777"/>
                </a:cubicBezTo>
                <a:lnTo>
                  <a:pt x="0" y="3773897"/>
                </a:lnTo>
                <a:lnTo>
                  <a:pt x="0" y="3393882"/>
                </a:lnTo>
                <a:lnTo>
                  <a:pt x="11838" y="3359516"/>
                </a:lnTo>
                <a:cubicBezTo>
                  <a:pt x="14434" y="3346205"/>
                  <a:pt x="14910" y="3332774"/>
                  <a:pt x="12910" y="3318771"/>
                </a:cubicBezTo>
                <a:cubicBezTo>
                  <a:pt x="12243" y="3314104"/>
                  <a:pt x="9909" y="3308770"/>
                  <a:pt x="6718" y="3304079"/>
                </a:cubicBezTo>
                <a:lnTo>
                  <a:pt x="0" y="3297657"/>
                </a:lnTo>
                <a:lnTo>
                  <a:pt x="0" y="3207867"/>
                </a:lnTo>
                <a:lnTo>
                  <a:pt x="15553" y="3186771"/>
                </a:lnTo>
                <a:cubicBezTo>
                  <a:pt x="28483" y="3162329"/>
                  <a:pt x="30484" y="3134647"/>
                  <a:pt x="36341" y="3107500"/>
                </a:cubicBezTo>
                <a:cubicBezTo>
                  <a:pt x="41105" y="3085403"/>
                  <a:pt x="41295" y="3064827"/>
                  <a:pt x="38057" y="3042728"/>
                </a:cubicBezTo>
                <a:cubicBezTo>
                  <a:pt x="30817" y="2994722"/>
                  <a:pt x="41105" y="2948047"/>
                  <a:pt x="54249" y="2901943"/>
                </a:cubicBezTo>
                <a:cubicBezTo>
                  <a:pt x="63012" y="2871462"/>
                  <a:pt x="68346" y="2840219"/>
                  <a:pt x="77300" y="2809930"/>
                </a:cubicBezTo>
                <a:cubicBezTo>
                  <a:pt x="84158" y="2787259"/>
                  <a:pt x="92351" y="2764590"/>
                  <a:pt x="103399" y="2743826"/>
                </a:cubicBezTo>
                <a:cubicBezTo>
                  <a:pt x="119594" y="2713723"/>
                  <a:pt x="143978" y="2687436"/>
                  <a:pt x="137500" y="2649143"/>
                </a:cubicBezTo>
                <a:cubicBezTo>
                  <a:pt x="131786" y="2615421"/>
                  <a:pt x="143786" y="2584942"/>
                  <a:pt x="155217" y="2554079"/>
                </a:cubicBezTo>
                <a:cubicBezTo>
                  <a:pt x="163599" y="2531409"/>
                  <a:pt x="172173" y="2508742"/>
                  <a:pt x="177507" y="2485307"/>
                </a:cubicBezTo>
                <a:cubicBezTo>
                  <a:pt x="183794" y="2457492"/>
                  <a:pt x="181126" y="2426059"/>
                  <a:pt x="192748" y="2401292"/>
                </a:cubicBezTo>
                <a:cubicBezTo>
                  <a:pt x="204940" y="2375383"/>
                  <a:pt x="196748" y="2353859"/>
                  <a:pt x="193318" y="2330806"/>
                </a:cubicBezTo>
                <a:cubicBezTo>
                  <a:pt x="187984" y="2294039"/>
                  <a:pt x="178077" y="2257459"/>
                  <a:pt x="190652" y="2220312"/>
                </a:cubicBezTo>
                <a:cubicBezTo>
                  <a:pt x="205892" y="2175163"/>
                  <a:pt x="222275" y="2130393"/>
                  <a:pt x="236753" y="2085054"/>
                </a:cubicBezTo>
                <a:cubicBezTo>
                  <a:pt x="242280" y="2067525"/>
                  <a:pt x="244566" y="2048668"/>
                  <a:pt x="247042" y="2030378"/>
                </a:cubicBezTo>
                <a:cubicBezTo>
                  <a:pt x="249138" y="2013043"/>
                  <a:pt x="243804" y="1992279"/>
                  <a:pt x="251804" y="1978940"/>
                </a:cubicBezTo>
                <a:cubicBezTo>
                  <a:pt x="272379" y="1944649"/>
                  <a:pt x="282475" y="1909408"/>
                  <a:pt x="282475" y="1869780"/>
                </a:cubicBezTo>
                <a:cubicBezTo>
                  <a:pt x="282475" y="1854920"/>
                  <a:pt x="291049" y="1840441"/>
                  <a:pt x="292573" y="1825393"/>
                </a:cubicBezTo>
                <a:cubicBezTo>
                  <a:pt x="294477" y="1804816"/>
                  <a:pt x="299622" y="1781194"/>
                  <a:pt x="292381" y="1763287"/>
                </a:cubicBezTo>
                <a:cubicBezTo>
                  <a:pt x="275237" y="1721185"/>
                  <a:pt x="289525" y="1687086"/>
                  <a:pt x="306480" y="1650317"/>
                </a:cubicBezTo>
                <a:cubicBezTo>
                  <a:pt x="323244" y="1614120"/>
                  <a:pt x="336579" y="1576019"/>
                  <a:pt x="347629" y="1537537"/>
                </a:cubicBezTo>
                <a:cubicBezTo>
                  <a:pt x="351629" y="1523059"/>
                  <a:pt x="344961" y="1505724"/>
                  <a:pt x="343629" y="1489720"/>
                </a:cubicBezTo>
                <a:cubicBezTo>
                  <a:pt x="343247" y="1484004"/>
                  <a:pt x="342675" y="1477717"/>
                  <a:pt x="344581" y="1472575"/>
                </a:cubicBezTo>
                <a:cubicBezTo>
                  <a:pt x="362870" y="1422854"/>
                  <a:pt x="376776" y="1372368"/>
                  <a:pt x="367252" y="1318456"/>
                </a:cubicBezTo>
                <a:cubicBezTo>
                  <a:pt x="366298" y="1313504"/>
                  <a:pt x="368394" y="1307978"/>
                  <a:pt x="369728" y="1303024"/>
                </a:cubicBezTo>
                <a:cubicBezTo>
                  <a:pt x="376586" y="1278829"/>
                  <a:pt x="387444" y="1255206"/>
                  <a:pt x="389921" y="1230633"/>
                </a:cubicBezTo>
                <a:cubicBezTo>
                  <a:pt x="396017" y="1170051"/>
                  <a:pt x="398495" y="1109091"/>
                  <a:pt x="402495" y="1048125"/>
                </a:cubicBezTo>
                <a:cubicBezTo>
                  <a:pt x="402685" y="1044315"/>
                  <a:pt x="402685" y="1040315"/>
                  <a:pt x="404019" y="1036887"/>
                </a:cubicBezTo>
                <a:cubicBezTo>
                  <a:pt x="412211" y="1014406"/>
                  <a:pt x="409543" y="994785"/>
                  <a:pt x="393923" y="975733"/>
                </a:cubicBezTo>
                <a:cubicBezTo>
                  <a:pt x="387064" y="967350"/>
                  <a:pt x="383444" y="955920"/>
                  <a:pt x="379634" y="945444"/>
                </a:cubicBezTo>
                <a:cubicBezTo>
                  <a:pt x="373918" y="930011"/>
                  <a:pt x="368394" y="914200"/>
                  <a:pt x="364774" y="898198"/>
                </a:cubicBezTo>
                <a:cubicBezTo>
                  <a:pt x="361346" y="882384"/>
                  <a:pt x="356583" y="865430"/>
                  <a:pt x="359250" y="850189"/>
                </a:cubicBezTo>
                <a:cubicBezTo>
                  <a:pt x="364012" y="822756"/>
                  <a:pt x="374680" y="796655"/>
                  <a:pt x="381730" y="769605"/>
                </a:cubicBezTo>
                <a:cubicBezTo>
                  <a:pt x="384206" y="760270"/>
                  <a:pt x="383824" y="749982"/>
                  <a:pt x="384016" y="740268"/>
                </a:cubicBezTo>
                <a:cubicBezTo>
                  <a:pt x="384586" y="717977"/>
                  <a:pt x="379062" y="695116"/>
                  <a:pt x="394875" y="674923"/>
                </a:cubicBezTo>
                <a:cubicBezTo>
                  <a:pt x="409733" y="656255"/>
                  <a:pt x="405353" y="637392"/>
                  <a:pt x="394113" y="617772"/>
                </a:cubicBezTo>
                <a:cubicBezTo>
                  <a:pt x="386110" y="603673"/>
                  <a:pt x="379824" y="587672"/>
                  <a:pt x="376776" y="571860"/>
                </a:cubicBezTo>
                <a:cubicBezTo>
                  <a:pt x="372586" y="550141"/>
                  <a:pt x="370870" y="528615"/>
                  <a:pt x="373348" y="505182"/>
                </a:cubicBezTo>
                <a:cubicBezTo>
                  <a:pt x="375062" y="488607"/>
                  <a:pt x="375824" y="475081"/>
                  <a:pt x="385920" y="462126"/>
                </a:cubicBezTo>
                <a:cubicBezTo>
                  <a:pt x="387444" y="460032"/>
                  <a:pt x="387826" y="456222"/>
                  <a:pt x="387634" y="453364"/>
                </a:cubicBezTo>
                <a:cubicBezTo>
                  <a:pt x="384396" y="415835"/>
                  <a:pt x="386110" y="378686"/>
                  <a:pt x="388399" y="340774"/>
                </a:cubicBezTo>
                <a:cubicBezTo>
                  <a:pt x="391445" y="292579"/>
                  <a:pt x="382492" y="241901"/>
                  <a:pt x="350487" y="200182"/>
                </a:cubicBezTo>
                <a:cubicBezTo>
                  <a:pt x="345723" y="194085"/>
                  <a:pt x="343629" y="184941"/>
                  <a:pt x="342485" y="176939"/>
                </a:cubicBezTo>
                <a:cubicBezTo>
                  <a:pt x="337533" y="139219"/>
                  <a:pt x="334103" y="101308"/>
                  <a:pt x="328579" y="63587"/>
                </a:cubicBezTo>
                <a:cubicBezTo>
                  <a:pt x="325530" y="43012"/>
                  <a:pt x="322862" y="21486"/>
                  <a:pt x="314480" y="2817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8B60959F-9B69-4520-A16E-EA6BECC7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20000" y="-1"/>
            <a:ext cx="874716" cy="6858001"/>
            <a:chOff x="7620000" y="-1"/>
            <a:chExt cx="874716" cy="6858001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8D5A6E8-CD1B-4796-ABD1-A6F27F6C0E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7E12F56-F4EE-4535-8677-C11996E24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4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976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7DC056-E7A7-0F66-185D-27C773733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34B37B-FFF0-8741-704B-259D6FE29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en-US" sz="4000" dirty="0"/>
              <a:t>And Parents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747B3-C9EF-5D9B-4F87-24F4E1D61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42" y="2021305"/>
            <a:ext cx="6570749" cy="4247147"/>
          </a:xfrm>
        </p:spPr>
        <p:txBody>
          <a:bodyPr>
            <a:normAutofit/>
          </a:bodyPr>
          <a:lstStyle/>
          <a:p>
            <a:r>
              <a:rPr lang="en-US" dirty="0"/>
              <a:t>Did I cause this? </a:t>
            </a:r>
          </a:p>
          <a:p>
            <a:r>
              <a:rPr lang="en-US" dirty="0"/>
              <a:t>What did cause this?</a:t>
            </a:r>
          </a:p>
          <a:p>
            <a:pPr lvl="1"/>
            <a:r>
              <a:rPr lang="en-US" dirty="0"/>
              <a:t>Many potential causes</a:t>
            </a:r>
          </a:p>
          <a:p>
            <a:pPr lvl="1"/>
            <a:r>
              <a:rPr lang="en-US" dirty="0"/>
              <a:t>Interesting theory from Jonathan Haidt re: rise in generational anxiety – overprotection in real world, </a:t>
            </a:r>
            <a:r>
              <a:rPr lang="en-US" dirty="0" err="1"/>
              <a:t>underprotection</a:t>
            </a:r>
            <a:r>
              <a:rPr lang="en-US" dirty="0"/>
              <a:t> in virtual world</a:t>
            </a:r>
          </a:p>
          <a:p>
            <a:r>
              <a:rPr lang="en-US" dirty="0"/>
              <a:t>What can I do to help? What would make it better? Worse?</a:t>
            </a:r>
          </a:p>
          <a:p>
            <a:r>
              <a:rPr lang="en-US" dirty="0"/>
              <a:t>How much do I push? </a:t>
            </a:r>
          </a:p>
        </p:txBody>
      </p:sp>
      <p:pic>
        <p:nvPicPr>
          <p:cNvPr id="5" name="Picture 4" descr="A red question mark with black text&#10;&#10;Description automatically generated">
            <a:extLst>
              <a:ext uri="{FF2B5EF4-FFF2-40B4-BE49-F238E27FC236}">
                <a16:creationId xmlns:a16="http://schemas.microsoft.com/office/drawing/2014/main" id="{5D29F2F8-1753-4241-EB2A-50F02D21FF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" b="15865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59035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389ED98-468F-8131-ACAB-2031A5BC7096}"/>
                  </a:ext>
                </a:extLst>
              </p14:cNvPr>
              <p14:cNvContentPartPr/>
              <p14:nvPr/>
            </p14:nvContentPartPr>
            <p14:xfrm>
              <a:off x="1667182" y="5400810"/>
              <a:ext cx="770400" cy="6415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389ED98-468F-8131-ACAB-2031A5BC709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9542" y="5382810"/>
                <a:ext cx="806040" cy="67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0017C15-0940-6FF6-4191-1FA6D8DF1704}"/>
                  </a:ext>
                </a:extLst>
              </p14:cNvPr>
              <p14:cNvContentPartPr/>
              <p14:nvPr/>
            </p14:nvContentPartPr>
            <p14:xfrm>
              <a:off x="2464942" y="2059290"/>
              <a:ext cx="3017520" cy="33253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0017C15-0940-6FF6-4191-1FA6D8DF170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47302" y="2041650"/>
                <a:ext cx="3053160" cy="336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B09EC7F-1F94-A5FD-7713-496E11575187}"/>
                  </a:ext>
                </a:extLst>
              </p14:cNvPr>
              <p14:cNvContentPartPr/>
              <p14:nvPr/>
            </p14:nvContentPartPr>
            <p14:xfrm>
              <a:off x="5254582" y="2034090"/>
              <a:ext cx="505800" cy="968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B09EC7F-1F94-A5FD-7713-496E1157518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236942" y="2016450"/>
                <a:ext cx="541440" cy="13248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Down Arrow 10">
            <a:extLst>
              <a:ext uri="{FF2B5EF4-FFF2-40B4-BE49-F238E27FC236}">
                <a16:creationId xmlns:a16="http://schemas.microsoft.com/office/drawing/2014/main" id="{836B9CF0-E191-6815-A9B9-52D00447C3FB}"/>
              </a:ext>
            </a:extLst>
          </p:cNvPr>
          <p:cNvSpPr/>
          <p:nvPr/>
        </p:nvSpPr>
        <p:spPr>
          <a:xfrm>
            <a:off x="5482462" y="2130929"/>
            <a:ext cx="484632" cy="40460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15CB34-31C8-FD0E-050C-26D4F83C6E0A}"/>
              </a:ext>
            </a:extLst>
          </p:cNvPr>
          <p:cNvSpPr txBox="1"/>
          <p:nvPr/>
        </p:nvSpPr>
        <p:spPr>
          <a:xfrm>
            <a:off x="5950077" y="3721950"/>
            <a:ext cx="40624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Escape/Avoidance</a:t>
            </a:r>
          </a:p>
          <a:p>
            <a:r>
              <a:rPr lang="en-US" sz="2800" dirty="0"/>
              <a:t>Seek reassurance</a:t>
            </a:r>
          </a:p>
          <a:p>
            <a:r>
              <a:rPr lang="en-US" sz="2800" dirty="0"/>
              <a:t>*kids and parents*</a:t>
            </a:r>
          </a:p>
        </p:txBody>
      </p:sp>
      <p:sp>
        <p:nvSpPr>
          <p:cNvPr id="13" name="Left Arrow 12">
            <a:extLst>
              <a:ext uri="{FF2B5EF4-FFF2-40B4-BE49-F238E27FC236}">
                <a16:creationId xmlns:a16="http://schemas.microsoft.com/office/drawing/2014/main" id="{7B8D1903-4FF3-D89B-9570-B9D2CBA11F08}"/>
              </a:ext>
            </a:extLst>
          </p:cNvPr>
          <p:cNvSpPr/>
          <p:nvPr/>
        </p:nvSpPr>
        <p:spPr>
          <a:xfrm>
            <a:off x="1667182" y="6139170"/>
            <a:ext cx="4072032" cy="38779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B486BE-73B9-5225-86C1-8220487F53EF}"/>
              </a:ext>
            </a:extLst>
          </p:cNvPr>
          <p:cNvSpPr txBox="1"/>
          <p:nvPr/>
        </p:nvSpPr>
        <p:spPr>
          <a:xfrm>
            <a:off x="2950874" y="1279530"/>
            <a:ext cx="5493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Anxiety peaks…everyone feels bad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2B37EB-38D5-3B3A-CB11-4B6FFEB55859}"/>
              </a:ext>
            </a:extLst>
          </p:cNvPr>
          <p:cNvSpPr txBox="1"/>
          <p:nvPr/>
        </p:nvSpPr>
        <p:spPr>
          <a:xfrm rot="18568345">
            <a:off x="314325" y="5057775"/>
            <a:ext cx="2334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Anxiety builds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B4BE68-29B4-AE5C-7430-953C4C3EFCC1}"/>
              </a:ext>
            </a:extLst>
          </p:cNvPr>
          <p:cNvSpPr txBox="1"/>
          <p:nvPr/>
        </p:nvSpPr>
        <p:spPr>
          <a:xfrm>
            <a:off x="5950077" y="6012472"/>
            <a:ext cx="1066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Relief</a:t>
            </a:r>
          </a:p>
        </p:txBody>
      </p:sp>
    </p:spTree>
    <p:extLst>
      <p:ext uri="{BB962C8B-B14F-4D97-AF65-F5344CB8AC3E}">
        <p14:creationId xmlns:p14="http://schemas.microsoft.com/office/powerpoint/2010/main" val="1246200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90E52D-B2AA-861B-846F-52F825F3B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F6A2976-CC99-2A06-C7C3-7C1291186A22}"/>
                  </a:ext>
                </a:extLst>
              </p14:cNvPr>
              <p14:cNvContentPartPr/>
              <p14:nvPr/>
            </p14:nvContentPartPr>
            <p14:xfrm>
              <a:off x="1667182" y="5400810"/>
              <a:ext cx="770400" cy="6415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F6A2976-CC99-2A06-C7C3-7C1291186A2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9542" y="5382810"/>
                <a:ext cx="806040" cy="67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3F00375-218E-F1E5-0519-454B857D48A9}"/>
                  </a:ext>
                </a:extLst>
              </p14:cNvPr>
              <p14:cNvContentPartPr/>
              <p14:nvPr/>
            </p14:nvContentPartPr>
            <p14:xfrm>
              <a:off x="2464942" y="2059290"/>
              <a:ext cx="3017520" cy="33253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3F00375-218E-F1E5-0519-454B857D48A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47302" y="2041650"/>
                <a:ext cx="3053160" cy="336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CB0ABA7-63BD-8519-D173-E68ECF875AD8}"/>
                  </a:ext>
                </a:extLst>
              </p14:cNvPr>
              <p14:cNvContentPartPr/>
              <p14:nvPr/>
            </p14:nvContentPartPr>
            <p14:xfrm>
              <a:off x="5254582" y="2034090"/>
              <a:ext cx="505800" cy="968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CB0ABA7-63BD-8519-D173-E68ECF875AD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236942" y="2016450"/>
                <a:ext cx="541440" cy="13248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Left Arrow 12">
            <a:extLst>
              <a:ext uri="{FF2B5EF4-FFF2-40B4-BE49-F238E27FC236}">
                <a16:creationId xmlns:a16="http://schemas.microsoft.com/office/drawing/2014/main" id="{72B76861-D2F9-0863-FB59-1DD26FC1E93C}"/>
              </a:ext>
            </a:extLst>
          </p:cNvPr>
          <p:cNvSpPr/>
          <p:nvPr/>
        </p:nvSpPr>
        <p:spPr>
          <a:xfrm>
            <a:off x="1914525" y="5987610"/>
            <a:ext cx="8610293" cy="38779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4D0FF8-E951-FAC7-94DA-C79C0DA35BE7}"/>
              </a:ext>
            </a:extLst>
          </p:cNvPr>
          <p:cNvSpPr txBox="1"/>
          <p:nvPr/>
        </p:nvSpPr>
        <p:spPr>
          <a:xfrm>
            <a:off x="2950874" y="1279530"/>
            <a:ext cx="2303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Anxiety peaks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8D015B-696D-7F87-B6A2-0F6D3449094D}"/>
              </a:ext>
            </a:extLst>
          </p:cNvPr>
          <p:cNvSpPr txBox="1"/>
          <p:nvPr/>
        </p:nvSpPr>
        <p:spPr>
          <a:xfrm rot="18568345">
            <a:off x="314325" y="5057775"/>
            <a:ext cx="2334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Anxiety builds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C06B21-DB0A-357C-A58B-7B554F063CE0}"/>
                  </a:ext>
                </a:extLst>
              </p14:cNvPr>
              <p14:cNvContentPartPr/>
              <p14:nvPr/>
            </p14:nvContentPartPr>
            <p14:xfrm>
              <a:off x="5510542" y="2142450"/>
              <a:ext cx="5113800" cy="3845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C06B21-DB0A-357C-A58B-7B554F063CE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92902" y="2124450"/>
                <a:ext cx="5149440" cy="38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7F5BE8F-B234-372F-A9D6-2374A1484FAA}"/>
                  </a:ext>
                </a:extLst>
              </p14:cNvPr>
              <p14:cNvContentPartPr/>
              <p14:nvPr/>
            </p14:nvContentPartPr>
            <p14:xfrm>
              <a:off x="1721542" y="2293650"/>
              <a:ext cx="4355280" cy="3741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7F5BE8F-B234-372F-A9D6-2374A1484FA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12542" y="2284650"/>
                <a:ext cx="4372920" cy="375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DA9D9FC-1E30-9C3E-B53C-4B86B7FBB71A}"/>
                  </a:ext>
                </a:extLst>
              </p14:cNvPr>
              <p14:cNvContentPartPr/>
              <p14:nvPr/>
            </p14:nvContentPartPr>
            <p14:xfrm>
              <a:off x="6076462" y="2327490"/>
              <a:ext cx="3632400" cy="37627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DA9D9FC-1E30-9C3E-B53C-4B86B7FBB71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067462" y="2318490"/>
                <a:ext cx="3650040" cy="378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F367272-E0F4-5680-42AC-00D3D0A27365}"/>
                  </a:ext>
                </a:extLst>
              </p14:cNvPr>
              <p14:cNvContentPartPr/>
              <p14:nvPr/>
            </p14:nvContentPartPr>
            <p14:xfrm>
              <a:off x="1790662" y="3758490"/>
              <a:ext cx="2840760" cy="23158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F367272-E0F4-5680-42AC-00D3D0A2736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782022" y="3749490"/>
                <a:ext cx="2858400" cy="233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3881F2A-CDD4-EB02-1049-CA2A0C49A0B6}"/>
                  </a:ext>
                </a:extLst>
              </p14:cNvPr>
              <p14:cNvContentPartPr/>
              <p14:nvPr/>
            </p14:nvContentPartPr>
            <p14:xfrm>
              <a:off x="4646542" y="3235410"/>
              <a:ext cx="2727360" cy="66384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3881F2A-CDD4-EB02-1049-CA2A0C49A0B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637902" y="3226770"/>
                <a:ext cx="2745000" cy="68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3405F47F-AB0B-EDBB-4DB2-5382BD5012AB}"/>
                  </a:ext>
                </a:extLst>
              </p14:cNvPr>
              <p14:cNvContentPartPr/>
              <p14:nvPr/>
            </p14:nvContentPartPr>
            <p14:xfrm>
              <a:off x="7373542" y="3899250"/>
              <a:ext cx="1990440" cy="204228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3405F47F-AB0B-EDBB-4DB2-5382BD5012A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364902" y="3890250"/>
                <a:ext cx="2008080" cy="20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F0B2090-5E7C-7B02-2FE9-56365A0DCFB9}"/>
                  </a:ext>
                </a:extLst>
              </p14:cNvPr>
              <p14:cNvContentPartPr/>
              <p14:nvPr/>
            </p14:nvContentPartPr>
            <p14:xfrm>
              <a:off x="1816942" y="4041810"/>
              <a:ext cx="3015360" cy="21020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F0B2090-5E7C-7B02-2FE9-56365A0DCFB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07942" y="4033170"/>
                <a:ext cx="3033000" cy="211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CC976EE1-3618-B9BC-983C-95CEF100567A}"/>
                  </a:ext>
                </a:extLst>
              </p14:cNvPr>
              <p14:cNvContentPartPr/>
              <p14:nvPr/>
            </p14:nvContentPartPr>
            <p14:xfrm>
              <a:off x="4867222" y="3994650"/>
              <a:ext cx="3044880" cy="20318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CC976EE1-3618-B9BC-983C-95CEF100567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858222" y="3986010"/>
                <a:ext cx="3062520" cy="2049480"/>
              </a:xfrm>
              <a:prstGeom prst="rect">
                <a:avLst/>
              </a:prstGeom>
            </p:spPr>
          </p:pic>
        </mc:Fallback>
      </mc:AlternateContent>
      <p:pic>
        <p:nvPicPr>
          <p:cNvPr id="22" name="Picture 21" descr="A red toolbox full of tools&#10;&#10;Description automatically generated">
            <a:extLst>
              <a:ext uri="{FF2B5EF4-FFF2-40B4-BE49-F238E27FC236}">
                <a16:creationId xmlns:a16="http://schemas.microsoft.com/office/drawing/2014/main" id="{63B8C2F6-51DA-36D9-87A4-26AC74E1A02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837473B0-CC2E-450A-ABE3-18F120FF3D39}">
                <a1611:picAttrSrcUrl xmlns:a1611="http://schemas.microsoft.com/office/drawing/2016/11/main" r:id="rId25"/>
              </a:ext>
            </a:extLst>
          </a:blip>
          <a:stretch>
            <a:fillRect/>
          </a:stretch>
        </p:blipFill>
        <p:spPr>
          <a:xfrm>
            <a:off x="6834087" y="688252"/>
            <a:ext cx="5138440" cy="277697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BCF35F6-F228-8443-C5F5-BA5B79A2D211}"/>
              </a:ext>
            </a:extLst>
          </p:cNvPr>
          <p:cNvSpPr txBox="1"/>
          <p:nvPr/>
        </p:nvSpPr>
        <p:spPr>
          <a:xfrm>
            <a:off x="8583142" y="3476745"/>
            <a:ext cx="7772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25" tooltip="https://freepngimg.com/png/27063-toolbox-photos"/>
              </a:rPr>
              <a:t>This Photo</a:t>
            </a:r>
            <a:r>
              <a:rPr lang="en-US" sz="900" dirty="0"/>
              <a:t> by Unknown Author is </a:t>
            </a:r>
            <a:r>
              <a:rPr lang="en-US" sz="900" dirty="0" err="1"/>
              <a:t>licensd</a:t>
            </a:r>
            <a:r>
              <a:rPr lang="en-US" sz="900" dirty="0"/>
              <a:t> under </a:t>
            </a:r>
            <a:r>
              <a:rPr lang="en-US" sz="900" dirty="0">
                <a:hlinkClick r:id="rId26" tooltip="https://creativecommons.org/licenses/by-nc/3.0/"/>
              </a:rPr>
              <a:t>CC BY-NC</a:t>
            </a:r>
            <a:endParaRPr lang="en-US" sz="9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44C9FC0D-12C3-C3DE-0785-03E94CBA0B40}"/>
                  </a:ext>
                </a:extLst>
              </p14:cNvPr>
              <p14:cNvContentPartPr/>
              <p14:nvPr/>
            </p14:nvContentPartPr>
            <p14:xfrm>
              <a:off x="8696902" y="1943010"/>
              <a:ext cx="360" cy="3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44C9FC0D-12C3-C3DE-0785-03E94CBA0B40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687902" y="193437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738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5D03EF-AC97-2ABA-AC51-83C3B3369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Tools and Strategies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793DD-0439-B1E3-8E64-B74A79FD7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999882" cy="4425496"/>
          </a:xfrm>
        </p:spPr>
        <p:txBody>
          <a:bodyPr anchor="t">
            <a:normAutofit/>
          </a:bodyPr>
          <a:lstStyle/>
          <a:p>
            <a:r>
              <a:rPr lang="en-US" sz="3200" dirty="0"/>
              <a:t>Relaxation</a:t>
            </a:r>
          </a:p>
          <a:p>
            <a:pPr lvl="1"/>
            <a:r>
              <a:rPr lang="en-US" sz="2800" dirty="0"/>
              <a:t>Deep belly breathing</a:t>
            </a:r>
          </a:p>
          <a:p>
            <a:pPr lvl="1"/>
            <a:r>
              <a:rPr lang="en-US" sz="2800" dirty="0"/>
              <a:t>Muscle relaxation</a:t>
            </a:r>
          </a:p>
          <a:p>
            <a:r>
              <a:rPr lang="en-US" sz="3200" dirty="0"/>
              <a:t>Distractions</a:t>
            </a:r>
          </a:p>
          <a:p>
            <a:r>
              <a:rPr lang="en-US" sz="3200" dirty="0"/>
              <a:t>Helpful, encouraging self-talk</a:t>
            </a:r>
          </a:p>
          <a:p>
            <a:r>
              <a:rPr lang="en-US" sz="3200" dirty="0"/>
              <a:t>Small steps, break it down into something more manageable</a:t>
            </a:r>
          </a:p>
          <a:p>
            <a:r>
              <a:rPr lang="en-US" sz="3200" dirty="0"/>
              <a:t>Medication?</a:t>
            </a:r>
          </a:p>
          <a:p>
            <a:endParaRPr lang="en-US" sz="2200" dirty="0"/>
          </a:p>
        </p:txBody>
      </p:sp>
      <p:pic>
        <p:nvPicPr>
          <p:cNvPr id="5" name="Picture 4" descr="A red tool box with silver locks&#10;&#10;Description automatically generated">
            <a:extLst>
              <a:ext uri="{FF2B5EF4-FFF2-40B4-BE49-F238E27FC236}">
                <a16:creationId xmlns:a16="http://schemas.microsoft.com/office/drawing/2014/main" id="{09C89A1F-AA95-C875-DAC5-7255C71E32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7719" r="17997" b="-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667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id="{649C91A9-84E7-4BF0-9026-62F01380D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2FA519-1F60-2D20-92D5-758670B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762001"/>
            <a:ext cx="4080362" cy="1708242"/>
          </a:xfrm>
        </p:spPr>
        <p:txBody>
          <a:bodyPr anchor="ctr">
            <a:normAutofit/>
          </a:bodyPr>
          <a:lstStyle/>
          <a:p>
            <a:r>
              <a:rPr lang="en-US" sz="4000"/>
              <a:t>Thinking, Reasoning,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E6807-685E-E462-54A3-7D3CC8CDB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3" y="2470244"/>
            <a:ext cx="4080361" cy="3769834"/>
          </a:xfrm>
        </p:spPr>
        <p:txBody>
          <a:bodyPr anchor="ctr">
            <a:normAutofit/>
          </a:bodyPr>
          <a:lstStyle/>
          <a:p>
            <a:r>
              <a:rPr lang="en-US" sz="3600" dirty="0"/>
              <a:t>Am I actually in danger?</a:t>
            </a:r>
          </a:p>
          <a:p>
            <a:r>
              <a:rPr lang="en-US" sz="3600" dirty="0"/>
              <a:t>How likely is the possibility?</a:t>
            </a:r>
          </a:p>
          <a:p>
            <a:r>
              <a:rPr lang="en-US" sz="3600" dirty="0"/>
              <a:t>How bad would it actually be?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47378D-AD27-45D0-8C1C-5B1098DCC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0"/>
            <a:ext cx="6781799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77800" dist="215900" dir="8520000" sx="94000" sy="94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" name="Picture 4" descr="A cartoon of a person thinking&#10;&#10;Description automatically generated">
            <a:extLst>
              <a:ext uri="{FF2B5EF4-FFF2-40B4-BE49-F238E27FC236}">
                <a16:creationId xmlns:a16="http://schemas.microsoft.com/office/drawing/2014/main" id="{08C7AEEE-4888-4705-6E4C-1929989A7F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96000" y="761902"/>
            <a:ext cx="5334197" cy="53341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966FC5-9B41-4457-DE85-329584689516}"/>
              </a:ext>
            </a:extLst>
          </p:cNvPr>
          <p:cNvSpPr txBox="1"/>
          <p:nvPr/>
        </p:nvSpPr>
        <p:spPr>
          <a:xfrm>
            <a:off x="8975679" y="5896044"/>
            <a:ext cx="245451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3" tooltip="https://www.pngall.com/think-png/download/661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by Unknown Author is licensed under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3048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629</Words>
  <Application>Microsoft Macintosh PowerPoint</Application>
  <PresentationFormat>Widescreen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Helvetica Neue</vt:lpstr>
      <vt:lpstr>1_Office Theme</vt:lpstr>
      <vt:lpstr>Stressed Out About Anxiety?</vt:lpstr>
      <vt:lpstr>What Are We Talking About?</vt:lpstr>
      <vt:lpstr>Caveman Brain</vt:lpstr>
      <vt:lpstr>Interference with Functioning</vt:lpstr>
      <vt:lpstr>And Parents Ask</vt:lpstr>
      <vt:lpstr>PowerPoint Presentation</vt:lpstr>
      <vt:lpstr>PowerPoint Presentation</vt:lpstr>
      <vt:lpstr>Tools and Strategies</vt:lpstr>
      <vt:lpstr>Thinking, Reasoning, Logic</vt:lpstr>
      <vt:lpstr>Making Plans and Problem Solving</vt:lpstr>
      <vt:lpstr>Cognitive Appraisal Model of Stress</vt:lpstr>
      <vt:lpstr>Allow Opportunities to Develop</vt:lpstr>
      <vt:lpstr>Allow Opportunities to Internalize </vt:lpstr>
      <vt:lpstr>Self-Reliance and Pride</vt:lpstr>
      <vt:lpstr>Key Point For Parents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Meghan Barlow</dc:creator>
  <cp:lastModifiedBy>Meghan Barlow</cp:lastModifiedBy>
  <cp:revision>1</cp:revision>
  <dcterms:created xsi:type="dcterms:W3CDTF">2024-11-06T01:49:50Z</dcterms:created>
  <dcterms:modified xsi:type="dcterms:W3CDTF">2024-11-06T17:54:45Z</dcterms:modified>
</cp:coreProperties>
</file>